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7FF"/>
    <a:srgbClr val="F1B7FF"/>
    <a:srgbClr val="F3C1FF"/>
    <a:srgbClr val="000066"/>
    <a:srgbClr val="FFCCCC"/>
    <a:srgbClr val="80A1C1"/>
    <a:srgbClr val="A79B8D"/>
    <a:srgbClr val="0D3C9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336000" y="1268760"/>
            <a:ext cx="11520000" cy="1470025"/>
          </a:xfrm>
        </p:spPr>
        <p:txBody>
          <a:bodyPr/>
          <a:lstStyle>
            <a:lvl1pPr marL="0" algn="ctr" defTabSz="914400" rtl="0" eaLnBrk="1" latinLnBrk="0" hangingPunct="1">
              <a:defRPr lang="es-ES" sz="2600" kern="12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36000" y="3886200"/>
            <a:ext cx="11520000" cy="1752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ES" sz="2400" dirty="0"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FEADE6-EB90-81EE-7B02-91A6EF994654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noFill/>
          <a:ln w="101600" cap="rnd" cmpd="sng">
            <a:solidFill>
              <a:srgbClr val="000066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1196752"/>
            <a:ext cx="2743200" cy="4929412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196752"/>
            <a:ext cx="8026400" cy="4929412"/>
          </a:xfrm>
        </p:spPr>
        <p:txBody>
          <a:bodyPr vert="eaVert"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lang="es-ES" sz="2600" kern="12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420888"/>
            <a:ext cx="5384800" cy="3705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420888"/>
            <a:ext cx="5384800" cy="3705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492897"/>
            <a:ext cx="5386917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492895"/>
            <a:ext cx="5389033" cy="36332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2" y="1124745"/>
            <a:ext cx="4011084" cy="8210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21"/>
          </a:xfrm>
        </p:spPr>
        <p:txBody>
          <a:bodyPr/>
          <a:lstStyle>
            <a:lvl1pPr>
              <a:defRPr sz="3200">
                <a:solidFill>
                  <a:srgbClr val="000066"/>
                </a:solidFill>
              </a:defRPr>
            </a:lvl1pPr>
            <a:lvl2pPr>
              <a:defRPr sz="2800">
                <a:solidFill>
                  <a:srgbClr val="000066"/>
                </a:solidFill>
              </a:defRPr>
            </a:lvl2pPr>
            <a:lvl3pPr>
              <a:defRPr sz="2400">
                <a:solidFill>
                  <a:srgbClr val="000066"/>
                </a:solidFill>
              </a:defRPr>
            </a:lvl3pPr>
            <a:lvl4pPr>
              <a:defRPr sz="2000">
                <a:solidFill>
                  <a:srgbClr val="000066"/>
                </a:solidFill>
              </a:defRPr>
            </a:lvl4pPr>
            <a:lvl5pPr>
              <a:defRPr sz="2000">
                <a:solidFill>
                  <a:srgbClr val="0000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2060848"/>
            <a:ext cx="4011084" cy="4065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1268761"/>
            <a:ext cx="73152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0686F06-87B3-3D78-85C9-49ECC4AD5B1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5B1CA94-5EF8-0B6E-8F3D-80559F963004}"/>
              </a:ext>
            </a:extLst>
          </p:cNvPr>
          <p:cNvSpPr/>
          <p:nvPr userDrawn="1"/>
        </p:nvSpPr>
        <p:spPr>
          <a:xfrm>
            <a:off x="-600" y="9492"/>
            <a:ext cx="12193200" cy="6858000"/>
          </a:xfrm>
          <a:prstGeom prst="rect">
            <a:avLst/>
          </a:prstGeom>
          <a:solidFill>
            <a:srgbClr val="EEA7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36000" y="1089772"/>
            <a:ext cx="11520000" cy="1259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6000" y="2348880"/>
            <a:ext cx="115200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66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20/06/2025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66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66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C8735CA-9BB9-2129-9096-69178CE0AFD3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noFill/>
          <a:ln w="101600" cap="rnd" cmpd="sng">
            <a:solidFill>
              <a:srgbClr val="000066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5C729EC-207C-2E1D-FE84-768D13FABAF4}"/>
              </a:ext>
            </a:extLst>
          </p:cNvPr>
          <p:cNvGrpSpPr/>
          <p:nvPr userDrawn="1"/>
        </p:nvGrpSpPr>
        <p:grpSpPr>
          <a:xfrm>
            <a:off x="119336" y="116632"/>
            <a:ext cx="1080000" cy="1080000"/>
            <a:chOff x="119336" y="116632"/>
            <a:chExt cx="1080000" cy="1080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0138712-D29D-0B3E-AD5F-F5FCC1715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6" y="116632"/>
              <a:ext cx="1080000" cy="1080000"/>
            </a:xfrm>
            <a:prstGeom prst="rect">
              <a:avLst/>
            </a:prstGeom>
            <a:ln>
              <a:noFill/>
            </a:ln>
            <a:effectLst>
              <a:outerShdw blurRad="317500" dir="2700000" sx="105000" sy="105000" algn="tl" rotWithShape="0">
                <a:prstClr val="black">
                  <a:alpha val="80000"/>
                </a:prstClr>
              </a:outerShdw>
            </a:effectLst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8D74373-F928-3CA9-EC54-6E2A3A819244}"/>
                </a:ext>
              </a:extLst>
            </p:cNvPr>
            <p:cNvSpPr/>
            <p:nvPr userDrawn="1"/>
          </p:nvSpPr>
          <p:spPr>
            <a:xfrm>
              <a:off x="119336" y="116632"/>
              <a:ext cx="1080000" cy="1080000"/>
            </a:xfrm>
            <a:prstGeom prst="ellipse">
              <a:avLst/>
            </a:prstGeom>
            <a:noFill/>
            <a:ln w="57150">
              <a:solidFill>
                <a:srgbClr val="000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E04740-0594-3C64-1680-22C292032CC5}"/>
              </a:ext>
            </a:extLst>
          </p:cNvPr>
          <p:cNvSpPr txBox="1"/>
          <p:nvPr userDrawn="1"/>
        </p:nvSpPr>
        <p:spPr>
          <a:xfrm>
            <a:off x="1127448" y="380194"/>
            <a:ext cx="10992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3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rPr>
              <a:t>XXIV SIMPOSIO INTERNACIONAL SCR 2025: AMPLIANDO LÍMITES.</a:t>
            </a:r>
          </a:p>
          <a:p>
            <a:pPr algn="ctr"/>
            <a:r>
              <a:rPr lang="es-AR" sz="22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rPr>
              <a:t>MESA 2: LA HISTORIA CONTADA EN FOTOS. TALLER DE IMÁGENES:</a:t>
            </a:r>
          </a:p>
          <a:p>
            <a:pPr algn="ctr"/>
            <a:endParaRPr lang="es-AR" sz="2300" dirty="0">
              <a:solidFill>
                <a:srgbClr val="000066"/>
              </a:solidFill>
              <a:effectLst>
                <a:outerShdw blurRad="76200" dist="76200" dir="2700000" algn="tl" rotWithShape="0">
                  <a:schemeClr val="bg1">
                    <a:alpha val="8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s-ES" sz="2600" kern="1200" dirty="0">
          <a:solidFill>
            <a:srgbClr val="000066"/>
          </a:solidFill>
          <a:effectLst>
            <a:outerShdw blurRad="76200" dist="76200" dir="2700000" algn="tl" rotWithShape="0">
              <a:schemeClr val="bg1">
                <a:alpha val="80000"/>
              </a:schemeClr>
            </a:outerShdw>
          </a:effectLst>
          <a:latin typeface="Arial Black" panose="020B0A04020102020204" pitchFamily="34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0000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000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00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21BBF78-3D08-4BA3-71FE-3CF1E2DD0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636912"/>
            <a:ext cx="11520000" cy="3168352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AUTORES: </a:t>
            </a:r>
          </a:p>
          <a:p>
            <a:pPr algn="l"/>
            <a:r>
              <a:rPr lang="es-ES" dirty="0"/>
              <a:t>INSTITUCIONES: </a:t>
            </a:r>
          </a:p>
          <a:p>
            <a:pPr algn="l"/>
            <a:r>
              <a:rPr lang="es-ES" dirty="0"/>
              <a:t>NOMBRE DEL PRESENTADOR:</a:t>
            </a:r>
          </a:p>
          <a:p>
            <a:pPr algn="l"/>
            <a:r>
              <a:rPr lang="es-ES" dirty="0"/>
              <a:t>NO TENGO CONFLICTOS DE INTERESES QUE DECLARAR.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LOS SIGUIENTES SON MIS POTENCIALES CONFLICTOS DE INTERESES: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F141901-835D-3DD0-4719-249509BFD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96752"/>
            <a:ext cx="11520000" cy="1470025"/>
          </a:xfrm>
        </p:spPr>
        <p:txBody>
          <a:bodyPr/>
          <a:lstStyle/>
          <a:p>
            <a:r>
              <a:rPr lang="es-AR" dirty="0"/>
              <a:t>TÍTULO DEL CASO CLÍNICO</a:t>
            </a:r>
          </a:p>
        </p:txBody>
      </p:sp>
    </p:spTree>
    <p:extLst>
      <p:ext uri="{BB962C8B-B14F-4D97-AF65-F5344CB8AC3E}">
        <p14:creationId xmlns:p14="http://schemas.microsoft.com/office/powerpoint/2010/main" val="61273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53E84-7F27-397F-6F45-E03F2606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0EB573-8460-B56E-1891-B77808A5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1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CA28B-2CE5-6D7D-6426-ED03EFFA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08522E-E9F0-EF07-9BEC-50F28727197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0C9FF0-CE98-5A62-665B-665D1C3F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5911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29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Arial Black</vt:lpstr>
      <vt:lpstr>Tema de Office</vt:lpstr>
      <vt:lpstr>TÍTULO DEL CASO CLÍNICO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Sociedad de Cardiología de Rosario</cp:lastModifiedBy>
  <cp:revision>61</cp:revision>
  <dcterms:created xsi:type="dcterms:W3CDTF">2024-10-06T16:05:13Z</dcterms:created>
  <dcterms:modified xsi:type="dcterms:W3CDTF">2025-06-20T07:46:52Z</dcterms:modified>
</cp:coreProperties>
</file>