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4AC11-8AE1-4024-8EE9-B4DB5BB05C22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8977-3604-4A78-9A64-23469B76DA5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4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5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677" y="1359877"/>
            <a:ext cx="11875477" cy="215008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3602038"/>
            <a:ext cx="1187547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12985"/>
            <a:ext cx="2628900" cy="486397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12985"/>
            <a:ext cx="7734300" cy="486397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3" y="1709738"/>
            <a:ext cx="11863754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23" y="4689231"/>
            <a:ext cx="11863754" cy="14004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00" y="2544453"/>
            <a:ext cx="5863800" cy="363251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4453"/>
            <a:ext cx="5863800" cy="363251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846" y="1230923"/>
            <a:ext cx="11863754" cy="7502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846" y="1981199"/>
            <a:ext cx="5821729" cy="523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846" y="2505075"/>
            <a:ext cx="582172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81199"/>
            <a:ext cx="5773614" cy="523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73615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000" y="1254369"/>
            <a:ext cx="11880000" cy="11106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54" y="1312985"/>
            <a:ext cx="4643071" cy="984737"/>
          </a:xfrm>
        </p:spPr>
        <p:txBody>
          <a:bodyPr anchor="b">
            <a:no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2985"/>
            <a:ext cx="6832966" cy="4548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54" y="2403230"/>
            <a:ext cx="4643072" cy="34657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4" y="1301262"/>
            <a:ext cx="4607901" cy="1137138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1262"/>
            <a:ext cx="6832966" cy="4559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124" y="2552700"/>
            <a:ext cx="460790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019510E-F4EF-7915-B9CC-88F9583DF3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6685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0E370-803F-F46E-E729-992852A6B91C}"/>
              </a:ext>
            </a:extLst>
          </p:cNvPr>
          <p:cNvSpPr/>
          <p:nvPr userDrawn="1"/>
        </p:nvSpPr>
        <p:spPr>
          <a:xfrm>
            <a:off x="0" y="-54428"/>
            <a:ext cx="12192000" cy="6966857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000" y="1286788"/>
            <a:ext cx="11880000" cy="10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0" y="2520461"/>
            <a:ext cx="11880000" cy="365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20/06/2025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  <p:sp>
        <p:nvSpPr>
          <p:cNvPr id="15" name="Rectángulo 3">
            <a:extLst>
              <a:ext uri="{FF2B5EF4-FFF2-40B4-BE49-F238E27FC236}">
                <a16:creationId xmlns:a16="http://schemas.microsoft.com/office/drawing/2014/main" id="{94909CDE-AA1B-27E9-7481-DF540A578C44}"/>
              </a:ext>
            </a:extLst>
          </p:cNvPr>
          <p:cNvSpPr/>
          <p:nvPr userDrawn="1"/>
        </p:nvSpPr>
        <p:spPr>
          <a:xfrm>
            <a:off x="575388" y="200495"/>
            <a:ext cx="11041225" cy="90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D3C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BB4C2-54F1-A4E4-1761-8B584FC11E7F}"/>
              </a:ext>
            </a:extLst>
          </p:cNvPr>
          <p:cNvSpPr txBox="1"/>
          <p:nvPr userDrawn="1"/>
        </p:nvSpPr>
        <p:spPr>
          <a:xfrm>
            <a:off x="4277682" y="728397"/>
            <a:ext cx="3636638" cy="40011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b="1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TARDE DE LOS </a:t>
            </a:r>
            <a:r>
              <a:rPr lang="es-AR" sz="2000" b="1" kern="12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ECGs</a:t>
            </a:r>
            <a:r>
              <a:rPr lang="es-AR" sz="2000" b="1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9" name="Imagen 2">
            <a:extLst>
              <a:ext uri="{FF2B5EF4-FFF2-40B4-BE49-F238E27FC236}">
                <a16:creationId xmlns:a16="http://schemas.microsoft.com/office/drawing/2014/main" id="{A41D0E52-30C2-9AEA-9379-ED32CEA1B453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9" y="266616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D9D58876-5D4D-FF52-38E7-EF4E86FB80EC}"/>
              </a:ext>
            </a:extLst>
          </p:cNvPr>
          <p:cNvSpPr txBox="1"/>
          <p:nvPr userDrawn="1"/>
        </p:nvSpPr>
        <p:spPr>
          <a:xfrm>
            <a:off x="1583499" y="189090"/>
            <a:ext cx="9025003" cy="346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" altLang="zh-C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ya"/>
                <a:cs typeface="Clear Sans Light" pitchFamily="34" charset="0"/>
              </a:rPr>
              <a:t>SOCIEDAD DE CARDIOLOGÍA DE ROSARIO</a:t>
            </a:r>
          </a:p>
          <a:p>
            <a:pPr algn="ctr" eaLnBrk="1" hangingPunct="1">
              <a:lnSpc>
                <a:spcPct val="120000"/>
              </a:lnSpc>
            </a:pPr>
            <a:r>
              <a:rPr lang="es" altLang="zh-CN" sz="4000" b="1" dirty="0">
                <a:solidFill>
                  <a:srgbClr val="003399"/>
                </a:solidFill>
                <a:latin typeface="+mj-lt"/>
                <a:ea typeface="微软雅黑" panose="020B0503020204020204" pitchFamily="34" charset="-122"/>
                <a:cs typeface="Clear Sans Light" pitchFamily="34" charset="0"/>
              </a:rPr>
              <a:t>ASOCIACIÓN CIVIL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8C8CFCD-B9EB-71C2-B827-601AB8A4EF7A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00" y="320616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3B8F677-4134-F771-01A1-FDBF6E4DEBE1}"/>
              </a:ext>
            </a:extLst>
          </p:cNvPr>
          <p:cNvSpPr txBox="1"/>
          <p:nvPr userDrawn="1"/>
        </p:nvSpPr>
        <p:spPr>
          <a:xfrm>
            <a:off x="3909524" y="603539"/>
            <a:ext cx="437295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s-ES" sz="900" b="0" kern="1200" dirty="0">
                <a:solidFill>
                  <a:srgbClr val="003399"/>
                </a:solidFill>
                <a:latin typeface="+mn-lt"/>
                <a:ea typeface="微软雅黑" panose="020B0503020204020204" pitchFamily="34" charset="-122"/>
                <a:cs typeface="+mn-cs"/>
              </a:rPr>
              <a:t>Integrante de la Federación Argentina de Cardiología</a:t>
            </a:r>
          </a:p>
        </p:txBody>
      </p:sp>
    </p:spTree>
    <p:extLst>
      <p:ext uri="{BB962C8B-B14F-4D97-AF65-F5344CB8AC3E}">
        <p14:creationId xmlns:p14="http://schemas.microsoft.com/office/powerpoint/2010/main" val="6864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300786"/>
            <a:ext cx="11658600" cy="40019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TÍTULO DEL CASO CLÍNICO</a:t>
            </a:r>
            <a:endParaRPr lang="es-A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6700" y="2080592"/>
            <a:ext cx="11658600" cy="3895666"/>
          </a:xfrm>
        </p:spPr>
        <p:txBody>
          <a:bodyPr>
            <a:noAutofit/>
          </a:bodyPr>
          <a:lstStyle/>
          <a:p>
            <a:pPr algn="l"/>
            <a:r>
              <a:rPr lang="es-ES" sz="2000" b="1" dirty="0"/>
              <a:t>Autores: </a:t>
            </a:r>
          </a:p>
          <a:p>
            <a:pPr algn="l"/>
            <a:r>
              <a:rPr lang="es-ES" sz="2000" b="1" dirty="0"/>
              <a:t>Instituciones: </a:t>
            </a:r>
          </a:p>
          <a:p>
            <a:pPr algn="l"/>
            <a:r>
              <a:rPr lang="es-ES" sz="2000" b="1" dirty="0"/>
              <a:t>Nombre del Presentador:</a:t>
            </a:r>
          </a:p>
          <a:p>
            <a:pPr algn="l"/>
            <a:r>
              <a:rPr lang="es-ES" sz="2000" b="1" dirty="0"/>
              <a:t>No tengo conflictos de intereses que declarar.</a:t>
            </a:r>
          </a:p>
          <a:p>
            <a:pPr algn="l"/>
            <a:endParaRPr lang="es-ES" sz="2000" b="1" dirty="0"/>
          </a:p>
          <a:p>
            <a:pPr algn="l"/>
            <a:r>
              <a:rPr lang="es-ES" sz="2000" b="1" dirty="0"/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4319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Tema de Office">
  <a:themeElements>
    <a:clrScheme name="Personalizado 27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Personalizado 1">
      <a:majorFont>
        <a:latin typeface="Arial Black"/>
        <a:ea typeface=""/>
        <a:cs typeface=""/>
      </a:majorFont>
      <a:minorFont>
        <a:latin typeface="Arya"/>
        <a:ea typeface=""/>
        <a:cs typeface="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29</Words>
  <Application>Microsoft Office PowerPoint</Application>
  <PresentationFormat>Panorámica</PresentationFormat>
  <Paragraphs>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Arya</vt:lpstr>
      <vt:lpstr>Calibri</vt:lpstr>
      <vt:lpstr>Tema de Office</vt:lpstr>
      <vt:lpstr>TÍTULO DEL CASO CLÍNICO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Karina Shatski</dc:creator>
  <cp:lastModifiedBy>Sociedad de Cardiología de Rosario</cp:lastModifiedBy>
  <cp:revision>72</cp:revision>
  <dcterms:created xsi:type="dcterms:W3CDTF">2019-03-09T07:09:24Z</dcterms:created>
  <dcterms:modified xsi:type="dcterms:W3CDTF">2025-06-20T08:28:52Z</dcterms:modified>
</cp:coreProperties>
</file>