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C9D"/>
    <a:srgbClr val="80A1C1"/>
    <a:srgbClr val="A79B8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9600" y="2130426"/>
            <a:ext cx="10972800" cy="147002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10972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268760"/>
            <a:ext cx="10972800" cy="10801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1196752"/>
            <a:ext cx="2743200" cy="492941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196752"/>
            <a:ext cx="8026400" cy="492941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4406901"/>
            <a:ext cx="10972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2906713"/>
            <a:ext cx="109728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268760"/>
            <a:ext cx="10972800" cy="10801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2420888"/>
            <a:ext cx="5384800" cy="37052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2420888"/>
            <a:ext cx="5384800" cy="37052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492895"/>
            <a:ext cx="5386917" cy="36332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492895"/>
            <a:ext cx="5389033" cy="36332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14/03/2025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340768"/>
            <a:ext cx="10972800" cy="100811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14/03/2025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14/03/2025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1124743"/>
            <a:ext cx="4011084" cy="82101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1124743"/>
            <a:ext cx="6815667" cy="50014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2060848"/>
            <a:ext cx="4011084" cy="40653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1268759"/>
            <a:ext cx="7315200" cy="3458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2554C52-67F6-8B1D-D65F-8AD58BA9C69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719" y="0"/>
            <a:ext cx="12168562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D7D58E7-D037-E4C9-DCA5-20A42CC5268B}"/>
              </a:ext>
            </a:extLst>
          </p:cNvPr>
          <p:cNvSpPr/>
          <p:nvPr userDrawn="1"/>
        </p:nvSpPr>
        <p:spPr>
          <a:xfrm>
            <a:off x="-6896" y="18186"/>
            <a:ext cx="1216856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1304031"/>
            <a:ext cx="10972800" cy="1044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2436386"/>
            <a:ext cx="10972800" cy="3689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14/03/2025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Rectángulo 3">
            <a:extLst>
              <a:ext uri="{FF2B5EF4-FFF2-40B4-BE49-F238E27FC236}">
                <a16:creationId xmlns:a16="http://schemas.microsoft.com/office/drawing/2014/main" id="{44668BC9-C9F6-D7A6-84AD-604C49AD5DDA}"/>
              </a:ext>
            </a:extLst>
          </p:cNvPr>
          <p:cNvSpPr/>
          <p:nvPr userDrawn="1"/>
        </p:nvSpPr>
        <p:spPr>
          <a:xfrm>
            <a:off x="609600" y="136524"/>
            <a:ext cx="10972800" cy="1080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rgbClr val="0D3C9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pic>
        <p:nvPicPr>
          <p:cNvPr id="13" name="Imagen 2">
            <a:extLst>
              <a:ext uri="{FF2B5EF4-FFF2-40B4-BE49-F238E27FC236}">
                <a16:creationId xmlns:a16="http://schemas.microsoft.com/office/drawing/2014/main" id="{9B57EFE5-E684-4886-3A6A-8D61DEC31710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09" y="316524"/>
            <a:ext cx="720000" cy="7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0F99EA53-2A5F-654B-B53E-E63102E61D7E}"/>
              </a:ext>
            </a:extLst>
          </p:cNvPr>
          <p:cNvSpPr txBox="1"/>
          <p:nvPr userDrawn="1"/>
        </p:nvSpPr>
        <p:spPr>
          <a:xfrm>
            <a:off x="1583499" y="164030"/>
            <a:ext cx="9025003" cy="3469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4290" rIns="36000" bIns="34290" anchor="ctr" anchorCtr="0">
            <a:normAutofit fontScale="25000" lnSpcReduction="200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" altLang="zh-CN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ya"/>
                <a:cs typeface="Clear Sans Light" pitchFamily="34" charset="0"/>
              </a:rPr>
              <a:t>SOCIEDAD DE CARDIOLOGÍA DE ROSARIO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4A4378E-B738-3EC1-844B-B9649CEC338B}"/>
              </a:ext>
            </a:extLst>
          </p:cNvPr>
          <p:cNvPicPr preferRelativeResize="0">
            <a:picLocks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600" y="370524"/>
            <a:ext cx="612000" cy="61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D1F9CB1-97A4-A588-C4E2-F4AA87C8C2EE}"/>
              </a:ext>
            </a:extLst>
          </p:cNvPr>
          <p:cNvSpPr txBox="1"/>
          <p:nvPr userDrawn="1"/>
        </p:nvSpPr>
        <p:spPr>
          <a:xfrm>
            <a:off x="3909524" y="578693"/>
            <a:ext cx="4372953" cy="211203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/>
          <a:p>
            <a:pPr marL="0" algn="ctr" defTabSz="914400" rtl="0" eaLnBrk="1" latinLnBrk="0" hangingPunct="1">
              <a:lnSpc>
                <a:spcPct val="100000"/>
              </a:lnSpc>
            </a:pPr>
            <a:r>
              <a:rPr lang="es-ES" sz="900" b="0" kern="1200" dirty="0">
                <a:solidFill>
                  <a:srgbClr val="003399"/>
                </a:solidFill>
                <a:latin typeface="+mn-lt"/>
                <a:ea typeface="微软雅黑" panose="020B0503020204020204" pitchFamily="34" charset="-122"/>
                <a:cs typeface="+mn-cs"/>
              </a:rPr>
              <a:t>Integrante de la Federación Argentina de Cardiología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5973705-3776-CF27-3786-8C6241C13428}"/>
              </a:ext>
            </a:extLst>
          </p:cNvPr>
          <p:cNvSpPr txBox="1"/>
          <p:nvPr userDrawn="1"/>
        </p:nvSpPr>
        <p:spPr>
          <a:xfrm>
            <a:off x="3075659" y="728876"/>
            <a:ext cx="6040684" cy="442035"/>
          </a:xfrm>
          <a:prstGeom prst="rect">
            <a:avLst/>
          </a:prstGeom>
          <a:noFill/>
          <a:effectLst>
            <a:outerShdw blurRad="76200" dist="38100" dir="2700000" algn="tl" rotWithShape="0">
              <a:prstClr val="black">
                <a:alpha val="50000"/>
              </a:prstClr>
            </a:outerShdw>
          </a:effectLst>
        </p:spPr>
        <p:txBody>
          <a:bodyPr wrap="none" lIns="36000" tIns="36000" rIns="36000" bIns="3600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kern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LA NOCHE DE LAS IMÁGENES 2025</a:t>
            </a:r>
            <a:endParaRPr lang="es-AR" sz="2400" b="1" kern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FB599A0-9BE2-8DBD-14D0-6E4935B58D05}"/>
              </a:ext>
            </a:extLst>
          </p:cNvPr>
          <p:cNvSpPr txBox="1"/>
          <p:nvPr userDrawn="1"/>
        </p:nvSpPr>
        <p:spPr>
          <a:xfrm>
            <a:off x="5390395" y="431537"/>
            <a:ext cx="1411211" cy="226591"/>
          </a:xfrm>
          <a:prstGeom prst="rect">
            <a:avLst/>
          </a:prstGeom>
          <a:noFill/>
          <a:effectLst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es-ES" sz="1000" b="1" kern="1200" dirty="0">
                <a:solidFill>
                  <a:srgbClr val="003399"/>
                </a:solidFill>
                <a:effectLst/>
                <a:latin typeface="Arial Black" panose="020B0A04020102020204" pitchFamily="34" charset="0"/>
              </a:rPr>
              <a:t>ASOCIACIÓN CIVIL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5AE0F-9DD7-7A60-BC29-87D7B828C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2492897"/>
            <a:ext cx="10972800" cy="388843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/>
          <a:p>
            <a:pPr algn="l">
              <a:lnSpc>
                <a:spcPct val="150000"/>
              </a:lnSpc>
            </a:pPr>
            <a:r>
              <a:rPr lang="es-AR" sz="2400" b="1" dirty="0">
                <a:ln>
                  <a:solidFill>
                    <a:schemeClr val="tx1"/>
                  </a:solidFill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AUTORES: </a:t>
            </a:r>
            <a:br>
              <a:rPr lang="es-AR" sz="2400" b="1" dirty="0">
                <a:ln>
                  <a:solidFill>
                    <a:schemeClr val="tx1"/>
                  </a:solidFill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s-AR" sz="2400" b="1" dirty="0">
                <a:ln>
                  <a:solidFill>
                    <a:schemeClr val="tx1"/>
                  </a:solidFill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INSTITUCIONES: </a:t>
            </a:r>
            <a:br>
              <a:rPr lang="es-AR" sz="2400" b="1" dirty="0">
                <a:ln>
                  <a:solidFill>
                    <a:schemeClr val="tx1"/>
                  </a:solidFill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s-AR" sz="2400" b="1" dirty="0">
                <a:ln>
                  <a:solidFill>
                    <a:schemeClr val="tx1"/>
                  </a:solidFill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NOMBRE DEL PRESENTADOR:</a:t>
            </a:r>
            <a:br>
              <a:rPr lang="es-AR" sz="2400" b="1" dirty="0">
                <a:ln>
                  <a:solidFill>
                    <a:schemeClr val="tx1"/>
                  </a:solidFill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br>
              <a:rPr lang="es-AR" sz="2400" b="1" dirty="0">
                <a:ln>
                  <a:solidFill>
                    <a:schemeClr val="tx1"/>
                  </a:solidFill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s-AR" sz="2400" b="1" dirty="0">
                <a:ln>
                  <a:solidFill>
                    <a:schemeClr val="tx1"/>
                  </a:solidFill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 tengo conflictos de intereses que declarar.</a:t>
            </a:r>
            <a:br>
              <a:rPr lang="es-AR" sz="2400" b="1" dirty="0">
                <a:ln>
                  <a:solidFill>
                    <a:schemeClr val="tx1"/>
                  </a:solidFill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s-AR" sz="2400" b="1" dirty="0">
                <a:ln>
                  <a:solidFill>
                    <a:schemeClr val="tx1"/>
                  </a:solidFill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Los siguientes son mis potenciales conflictos de intereses: 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3AFFD9D0-AF17-04EC-AC75-D0DED802D999}"/>
              </a:ext>
            </a:extLst>
          </p:cNvPr>
          <p:cNvSpPr txBox="1">
            <a:spLocks/>
          </p:cNvSpPr>
          <p:nvPr/>
        </p:nvSpPr>
        <p:spPr>
          <a:xfrm>
            <a:off x="609600" y="1340769"/>
            <a:ext cx="10972800" cy="864096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solidFill>
              <a:srgbClr val="0D3C9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tIns="180000" rIns="180000" bIns="180000" rtlCol="0" anchor="ctr">
            <a:noAutofit/>
          </a:bodyPr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2800" b="1" dirty="0">
                <a:ln>
                  <a:solidFill>
                    <a:schemeClr val="tx1"/>
                  </a:solidFill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TÍTULO</a:t>
            </a:r>
            <a:endParaRPr lang="es-ES" sz="2800" b="1" dirty="0">
              <a:solidFill>
                <a:srgbClr val="0D3C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33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42B7B3-7CFD-14EF-7645-65CD4C16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EB1542-EF89-93AA-5032-BA67A73A4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1826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42B7B3-7CFD-14EF-7645-65CD4C16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EB1542-EF89-93AA-5032-BA67A73A4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64868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42B7B3-7CFD-14EF-7645-65CD4C16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EB1542-EF89-93AA-5032-BA67A73A4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996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42B7B3-7CFD-14EF-7645-65CD4C16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EB1542-EF89-93AA-5032-BA67A73A4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38245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42B7B3-7CFD-14EF-7645-65CD4C16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EB1542-EF89-93AA-5032-BA67A73A4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41726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42B7B3-7CFD-14EF-7645-65CD4C16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EB1542-EF89-93AA-5032-BA67A73A4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42980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42B7B3-7CFD-14EF-7645-65CD4C16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EB1542-EF89-93AA-5032-BA67A73A4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6881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42B7B3-7CFD-14EF-7645-65CD4C16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EB1542-EF89-93AA-5032-BA67A73A4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6586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42B7B3-7CFD-14EF-7645-65CD4C16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EB1542-EF89-93AA-5032-BA67A73A4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7172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31</Words>
  <Application>Microsoft Office PowerPoint</Application>
  <PresentationFormat>Panorámica</PresentationFormat>
  <Paragraphs>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Arial Black</vt:lpstr>
      <vt:lpstr>Tema de Office</vt:lpstr>
      <vt:lpstr>AUTORES:  INSTITUCIONES:  NOMBRE DEL PRESENTADOR:  No tengo conflictos de intereses que declarar. Los siguientes son mis potenciales conflictos de intereses: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Sociedad de Cardiología de Rosario</cp:lastModifiedBy>
  <cp:revision>43</cp:revision>
  <dcterms:created xsi:type="dcterms:W3CDTF">2024-10-06T16:05:13Z</dcterms:created>
  <dcterms:modified xsi:type="dcterms:W3CDTF">2025-03-14T20:53:59Z</dcterms:modified>
</cp:coreProperties>
</file>