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4AC11-8AE1-4024-8EE9-B4DB5BB05C22}" type="datetimeFigureOut">
              <a:rPr lang="zh-CN" altLang="en-US" smtClean="0"/>
              <a:t>2024/10/8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B8977-3604-4A78-9A64-23469B76DA54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54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9564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677" y="1359877"/>
            <a:ext cx="11875477" cy="2150086"/>
          </a:xfrm>
        </p:spPr>
        <p:txBody>
          <a:bodyPr anchor="b">
            <a:normAutofit/>
          </a:bodyPr>
          <a:lstStyle>
            <a:lvl1pPr algn="ctr"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677" y="3602038"/>
            <a:ext cx="1187547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03641345-1290-D344-305D-45870930013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22713" y="954088"/>
            <a:ext cx="914400" cy="914400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2177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7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1312985"/>
            <a:ext cx="2628900" cy="4863978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312985"/>
            <a:ext cx="7734300" cy="486397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75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67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123" y="1709738"/>
            <a:ext cx="11863754" cy="2852737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123" y="4689231"/>
            <a:ext cx="11863754" cy="140041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299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000" y="2544453"/>
            <a:ext cx="5863800" cy="363251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4453"/>
            <a:ext cx="5863800" cy="3632510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05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5846" y="1230923"/>
            <a:ext cx="11863754" cy="75027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846" y="1981199"/>
            <a:ext cx="5821729" cy="523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846" y="2505075"/>
            <a:ext cx="5821729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981199"/>
            <a:ext cx="5773614" cy="5238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773615" cy="3684588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67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000" y="1254369"/>
            <a:ext cx="11880000" cy="1110697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02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25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8954" y="1312985"/>
            <a:ext cx="4643071" cy="984737"/>
          </a:xfrm>
        </p:spPr>
        <p:txBody>
          <a:bodyPr anchor="b">
            <a:noAutofit/>
          </a:bodyPr>
          <a:lstStyle>
            <a:lvl1pPr>
              <a:defRPr sz="2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2985"/>
            <a:ext cx="6832966" cy="4548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54" y="2403230"/>
            <a:ext cx="4643072" cy="34657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82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124" y="1301262"/>
            <a:ext cx="4607901" cy="1137138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1262"/>
            <a:ext cx="6832966" cy="455978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124" y="2552700"/>
            <a:ext cx="4607902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00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17D5C52-1F8D-02BB-FD05-5D1A670BB9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80" r="-14"/>
          <a:stretch/>
        </p:blipFill>
        <p:spPr>
          <a:xfrm>
            <a:off x="-16502" y="0"/>
            <a:ext cx="12225005" cy="68768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000" y="1286788"/>
            <a:ext cx="11880000" cy="1078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000" y="2520461"/>
            <a:ext cx="11880000" cy="3656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C0729D6-CF8C-40A8-BCD2-C07275709B8F}"/>
              </a:ext>
            </a:extLst>
          </p:cNvPr>
          <p:cNvSpPr/>
          <p:nvPr userDrawn="1"/>
        </p:nvSpPr>
        <p:spPr>
          <a:xfrm>
            <a:off x="156000" y="71385"/>
            <a:ext cx="11880000" cy="110848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80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E063205-1144-A525-C973-8C38DA79138D}"/>
              </a:ext>
            </a:extLst>
          </p:cNvPr>
          <p:cNvPicPr preferRelativeResize="0">
            <a:picLocks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7243" y="319628"/>
            <a:ext cx="612000" cy="612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65000"/>
              </a:prstClr>
            </a:outerShdw>
          </a:effec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8D714F7-3FCC-CC2E-39EC-8E454E65E613}"/>
              </a:ext>
            </a:extLst>
          </p:cNvPr>
          <p:cNvSpPr txBox="1"/>
          <p:nvPr userDrawn="1"/>
        </p:nvSpPr>
        <p:spPr>
          <a:xfrm>
            <a:off x="5529980" y="385424"/>
            <a:ext cx="1132041" cy="2154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s-ES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ya"/>
              </a:rPr>
              <a:t>ASOCIACIÓN CIVIL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6CAA6BB-6501-36D4-7343-64E88174A58A}"/>
              </a:ext>
            </a:extLst>
          </p:cNvPr>
          <p:cNvSpPr txBox="1"/>
          <p:nvPr userDrawn="1"/>
        </p:nvSpPr>
        <p:spPr>
          <a:xfrm>
            <a:off x="3948738" y="509106"/>
            <a:ext cx="4294525" cy="2154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ya"/>
              </a:rPr>
              <a:t>Integrante de la Federación Argentina de Cardiología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702FE0EE-4C4E-ED16-43D1-BDF6C5F12E4E}"/>
              </a:ext>
            </a:extLst>
          </p:cNvPr>
          <p:cNvPicPr preferRelativeResize="0">
            <a:picLocks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19" y="265628"/>
            <a:ext cx="720000" cy="7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2C987B2C-54D4-5379-8D14-14A6BF8CAE56}"/>
              </a:ext>
            </a:extLst>
          </p:cNvPr>
          <p:cNvSpPr txBox="1"/>
          <p:nvPr userDrawn="1"/>
        </p:nvSpPr>
        <p:spPr>
          <a:xfrm>
            <a:off x="3877188" y="728397"/>
            <a:ext cx="4437625" cy="400110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TERCERA SESIÓN CIENTÍFICA</a:t>
            </a:r>
            <a:endParaRPr lang="es-AR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1047B9E-2AB5-945C-D365-FF3650B5ADF0}"/>
              </a:ext>
            </a:extLst>
          </p:cNvPr>
          <p:cNvSpPr txBox="1"/>
          <p:nvPr userDrawn="1"/>
        </p:nvSpPr>
        <p:spPr>
          <a:xfrm>
            <a:off x="3351627" y="84264"/>
            <a:ext cx="5488747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algn="ctr" defTabSz="914400" rtl="0" eaLnBrk="1" latinLnBrk="0" hangingPunct="1"/>
            <a:r>
              <a:rPr lang="es-ES" sz="1800" b="1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cs typeface="+mn-cs"/>
              </a:rPr>
              <a:t>SOCIEDAD DE CARDIOLOGÍA DE ROSARIO</a:t>
            </a:r>
          </a:p>
        </p:txBody>
      </p:sp>
    </p:spTree>
    <p:extLst>
      <p:ext uri="{BB962C8B-B14F-4D97-AF65-F5344CB8AC3E}">
        <p14:creationId xmlns:p14="http://schemas.microsoft.com/office/powerpoint/2010/main" val="68647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y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y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y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y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y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700" y="1300786"/>
            <a:ext cx="11658600" cy="400195"/>
          </a:xfrm>
        </p:spPr>
        <p:txBody>
          <a:bodyPr>
            <a:normAutofit fontScale="90000"/>
          </a:bodyPr>
          <a:lstStyle/>
          <a:p>
            <a:r>
              <a:rPr lang="es-ES" sz="2400" dirty="0"/>
              <a:t>TÍTULO DEL TRABAJO CIENTÍFICO  </a:t>
            </a:r>
            <a:endParaRPr lang="es-AR" sz="2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6700" y="2080592"/>
            <a:ext cx="11658600" cy="3895666"/>
          </a:xfrm>
        </p:spPr>
        <p:txBody>
          <a:bodyPr>
            <a:noAutofit/>
          </a:bodyPr>
          <a:lstStyle/>
          <a:p>
            <a:pPr algn="l"/>
            <a:r>
              <a:rPr lang="es-ES" sz="2000" dirty="0">
                <a:latin typeface="+mn-lt"/>
                <a:cs typeface="+mn-cs"/>
              </a:rPr>
              <a:t>Autores: 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Instituciones: 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Nombre del Presentador: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No tengo conflictos de intereses que declarar.</a:t>
            </a:r>
          </a:p>
          <a:p>
            <a:pPr algn="l"/>
            <a:endParaRPr lang="es-ES" sz="2000" dirty="0">
              <a:latin typeface="+mn-lt"/>
              <a:cs typeface="+mn-cs"/>
            </a:endParaRPr>
          </a:p>
          <a:p>
            <a:pPr algn="l"/>
            <a:r>
              <a:rPr lang="es-ES" sz="2000" dirty="0">
                <a:latin typeface="+mn-lt"/>
                <a:cs typeface="+mn-cs"/>
              </a:rPr>
              <a:t>Los siguientes son mis potenciales conflictos de intereses: </a:t>
            </a:r>
          </a:p>
        </p:txBody>
      </p:sp>
    </p:spTree>
    <p:extLst>
      <p:ext uri="{BB962C8B-B14F-4D97-AF65-F5344CB8AC3E}">
        <p14:creationId xmlns:p14="http://schemas.microsoft.com/office/powerpoint/2010/main" val="243199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</a:t>
            </a:r>
          </a:p>
        </p:txBody>
      </p:sp>
    </p:spTree>
    <p:extLst>
      <p:ext uri="{BB962C8B-B14F-4D97-AF65-F5344CB8AC3E}">
        <p14:creationId xmlns:p14="http://schemas.microsoft.com/office/powerpoint/2010/main" val="31150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167832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Materiales y Métodos</a:t>
            </a:r>
          </a:p>
        </p:txBody>
      </p:sp>
    </p:spTree>
    <p:extLst>
      <p:ext uri="{BB962C8B-B14F-4D97-AF65-F5344CB8AC3E}">
        <p14:creationId xmlns:p14="http://schemas.microsoft.com/office/powerpoint/2010/main" val="144294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286153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163653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34448030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2.6 unknown"/>
  <p:tag name="AS_RELEASE_DATE" val="2021.11.30"/>
  <p:tag name="AS_TITLE" val="Aspose.Slides for Java"/>
  <p:tag name="AS_VERSION" val="21.11"/>
</p:tagLst>
</file>

<file path=ppt/theme/theme1.xml><?xml version="1.0" encoding="utf-8"?>
<a:theme xmlns:a="http://schemas.openxmlformats.org/drawingml/2006/main" name="Tema de Office">
  <a:themeElements>
    <a:clrScheme name="Personalizado 27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0563C1"/>
      </a:folHlink>
    </a:clrScheme>
    <a:fontScheme name="Personalizado 1">
      <a:majorFont>
        <a:latin typeface="Arial Black"/>
        <a:ea typeface=""/>
        <a:cs typeface=""/>
      </a:majorFont>
      <a:minorFont>
        <a:latin typeface="Arya"/>
        <a:ea typeface=""/>
        <a:cs typeface=""/>
      </a:minorFont>
    </a:fontScheme>
    <a:fmtScheme name="Sombra extrem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</TotalTime>
  <Words>37</Words>
  <Application>Microsoft Office PowerPoint</Application>
  <PresentationFormat>Panorámica</PresentationFormat>
  <Paragraphs>13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Arya</vt:lpstr>
      <vt:lpstr>Calibri</vt:lpstr>
      <vt:lpstr>Tema de Office</vt:lpstr>
      <vt:lpstr>TÍTULO DEL TRABAJO CIENTÍFICO  </vt:lpstr>
      <vt:lpstr>Introducción</vt:lpstr>
      <vt:lpstr>Objetivo</vt:lpstr>
      <vt:lpstr>Materiales y Métodos</vt:lpstr>
      <vt:lpstr>Resultados</vt:lpstr>
      <vt:lpstr>Resultados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</dc:title>
  <dc:creator>Karina Shatski</dc:creator>
  <cp:lastModifiedBy>Sociedad de Cardiología de Rosario</cp:lastModifiedBy>
  <cp:revision>69</cp:revision>
  <dcterms:created xsi:type="dcterms:W3CDTF">2019-03-09T07:09:24Z</dcterms:created>
  <dcterms:modified xsi:type="dcterms:W3CDTF">2024-10-08T22:31:39Z</dcterms:modified>
</cp:coreProperties>
</file>