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9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3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4AC11-8AE1-4024-8EE9-B4DB5BB05C22}" type="datetimeFigureOut">
              <a:rPr lang="zh-CN" altLang="en-US" smtClean="0"/>
              <a:t>2024/10/8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EB8977-3604-4A78-9A64-23469B76DA54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3547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09564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677" y="1359877"/>
            <a:ext cx="11875477" cy="2150086"/>
          </a:xfrm>
        </p:spPr>
        <p:txBody>
          <a:bodyPr anchor="b">
            <a:normAutofit/>
          </a:bodyPr>
          <a:lstStyle>
            <a:lvl1pPr algn="ctr"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677" y="3602038"/>
            <a:ext cx="11875477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08/10/2024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1773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08/10/2024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576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1312985"/>
            <a:ext cx="2628900" cy="4863978"/>
          </a:xfrm>
        </p:spPr>
        <p:txBody>
          <a:bodyPr vert="eaVert">
            <a:normAutofit/>
          </a:bodyPr>
          <a:lstStyle>
            <a:lvl1pPr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312985"/>
            <a:ext cx="7734300" cy="486397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08/10/2024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7750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5F2D84-19E6-18D3-E2F6-21817C7A9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8965CD-32FD-5460-F002-3AC0A5641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08/10/2024</a:t>
            </a:fld>
            <a:endParaRPr lang="zh-CN" alt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9042C69-1329-0B13-74E0-C39DA533F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AB7E4DF-C5A1-0581-ED28-09895F677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7917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08/10/2024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2674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4123" y="1709738"/>
            <a:ext cx="11863754" cy="2852737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123" y="4689231"/>
            <a:ext cx="11863754" cy="140041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08/10/2024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2996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6000" y="2544453"/>
            <a:ext cx="5863800" cy="363251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544453"/>
            <a:ext cx="5863800" cy="3632510"/>
          </a:xfrm>
        </p:spPr>
        <p:txBody>
          <a:bodyPr/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08/10/2024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9052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5846" y="1230923"/>
            <a:ext cx="11863754" cy="750275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846" y="1981199"/>
            <a:ext cx="5821729" cy="523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5846" y="2505075"/>
            <a:ext cx="5821729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981199"/>
            <a:ext cx="5773614" cy="5238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773615" cy="3684588"/>
          </a:xfrm>
        </p:spPr>
        <p:txBody>
          <a:bodyPr/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08/10/2024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671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6000" y="1254369"/>
            <a:ext cx="11880000" cy="1110697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08/10/2024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5023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08/10/2024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0250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8954" y="1312985"/>
            <a:ext cx="4643071" cy="984737"/>
          </a:xfrm>
        </p:spPr>
        <p:txBody>
          <a:bodyPr anchor="b">
            <a:noAutofit/>
          </a:bodyPr>
          <a:lstStyle>
            <a:lvl1pPr>
              <a:defRPr sz="22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2985"/>
            <a:ext cx="6832966" cy="45480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8954" y="2403230"/>
            <a:ext cx="4643072" cy="346575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08/10/2024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782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4124" y="1301262"/>
            <a:ext cx="4607901" cy="1137138"/>
          </a:xfrm>
        </p:spPr>
        <p:txBody>
          <a:bodyPr anchor="b">
            <a:normAutofit/>
          </a:bodyPr>
          <a:lstStyle>
            <a:lvl1pPr>
              <a:defRPr sz="22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01262"/>
            <a:ext cx="6832966" cy="455978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124" y="2552700"/>
            <a:ext cx="4607902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08/10/2024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001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F17D5C52-1F8D-02BB-FD05-5D1A670BB9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 cstate="screen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80" r="-14"/>
          <a:stretch/>
        </p:blipFill>
        <p:spPr>
          <a:xfrm>
            <a:off x="-16502" y="0"/>
            <a:ext cx="12225005" cy="687686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6000" y="1286788"/>
            <a:ext cx="11880000" cy="1078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000" y="2520461"/>
            <a:ext cx="11880000" cy="36565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08/10/2024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BC0729D6-CF8C-40A8-BCD2-C07275709B8F}"/>
              </a:ext>
            </a:extLst>
          </p:cNvPr>
          <p:cNvSpPr/>
          <p:nvPr userDrawn="1"/>
        </p:nvSpPr>
        <p:spPr>
          <a:xfrm>
            <a:off x="156000" y="71385"/>
            <a:ext cx="11880000" cy="1108487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180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FE063205-1144-A525-C973-8C38DA79138D}"/>
              </a:ext>
            </a:extLst>
          </p:cNvPr>
          <p:cNvPicPr preferRelativeResize="0">
            <a:picLocks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7243" y="319628"/>
            <a:ext cx="612000" cy="612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65000"/>
              </a:prstClr>
            </a:outerShdw>
          </a:effectLst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E8D714F7-3FCC-CC2E-39EC-8E454E65E613}"/>
              </a:ext>
            </a:extLst>
          </p:cNvPr>
          <p:cNvSpPr txBox="1"/>
          <p:nvPr userDrawn="1"/>
        </p:nvSpPr>
        <p:spPr>
          <a:xfrm>
            <a:off x="5529980" y="385424"/>
            <a:ext cx="1132041" cy="21544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s-ES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ya"/>
              </a:rPr>
              <a:t>ASOCIACIÓN CIVIL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66CAA6BB-6501-36D4-7343-64E88174A58A}"/>
              </a:ext>
            </a:extLst>
          </p:cNvPr>
          <p:cNvSpPr txBox="1"/>
          <p:nvPr userDrawn="1"/>
        </p:nvSpPr>
        <p:spPr>
          <a:xfrm>
            <a:off x="3948738" y="509106"/>
            <a:ext cx="4294525" cy="21544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5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ES" sz="8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ya"/>
              </a:rPr>
              <a:t>Integrante de la Federación Argentina de Cardiología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702FE0EE-4C4E-ED16-43D1-BDF6C5F12E4E}"/>
              </a:ext>
            </a:extLst>
          </p:cNvPr>
          <p:cNvPicPr preferRelativeResize="0">
            <a:picLocks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19" y="265628"/>
            <a:ext cx="720000" cy="72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2C987B2C-54D4-5379-8D14-14A6BF8CAE56}"/>
              </a:ext>
            </a:extLst>
          </p:cNvPr>
          <p:cNvSpPr txBox="1"/>
          <p:nvPr userDrawn="1"/>
        </p:nvSpPr>
        <p:spPr>
          <a:xfrm>
            <a:off x="3877191" y="728397"/>
            <a:ext cx="4437625" cy="400110"/>
          </a:xfrm>
          <a:prstGeom prst="rect">
            <a:avLst/>
          </a:prstGeom>
          <a:noFill/>
          <a:effectLst>
            <a:outerShdw blurRad="76200" dist="38100" dir="2700000" algn="tl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b="1" kern="1200" dirty="0">
                <a:ln>
                  <a:noFill/>
                </a:ln>
                <a:solidFill>
                  <a:schemeClr val="tx1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TERCERA SESIÓN CIENTÍFICA</a:t>
            </a:r>
            <a:endParaRPr lang="es-AR" sz="2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1047B9E-2AB5-945C-D365-FF3650B5ADF0}"/>
              </a:ext>
            </a:extLst>
          </p:cNvPr>
          <p:cNvSpPr txBox="1"/>
          <p:nvPr userDrawn="1"/>
        </p:nvSpPr>
        <p:spPr>
          <a:xfrm>
            <a:off x="3351627" y="84264"/>
            <a:ext cx="5488747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spAutoFit/>
          </a:bodyPr>
          <a:lstStyle/>
          <a:p>
            <a:pPr marL="0" algn="ctr" defTabSz="914400" rtl="0" eaLnBrk="1" latinLnBrk="0" hangingPunct="1"/>
            <a:r>
              <a:rPr lang="es-ES" sz="1800" b="1" kern="12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  <a:cs typeface="+mn-cs"/>
              </a:rPr>
              <a:t>SOCIEDAD DE CARDIOLOGÍA DE ROSARIO</a:t>
            </a:r>
          </a:p>
        </p:txBody>
      </p:sp>
    </p:spTree>
    <p:extLst>
      <p:ext uri="{BB962C8B-B14F-4D97-AF65-F5344CB8AC3E}">
        <p14:creationId xmlns:p14="http://schemas.microsoft.com/office/powerpoint/2010/main" val="686475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ya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ya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ya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ya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ya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66700" y="1300786"/>
            <a:ext cx="11658600" cy="400195"/>
          </a:xfrm>
        </p:spPr>
        <p:txBody>
          <a:bodyPr>
            <a:normAutofit fontScale="90000"/>
          </a:bodyPr>
          <a:lstStyle/>
          <a:p>
            <a:r>
              <a:rPr lang="es-ES" sz="2400" dirty="0"/>
              <a:t>TÍTULO </a:t>
            </a:r>
            <a:r>
              <a:rPr lang="es-ES" sz="2400"/>
              <a:t>DEL CASO CLÍNICO</a:t>
            </a:r>
            <a:endParaRPr lang="es-AR" sz="24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266700" y="2080592"/>
            <a:ext cx="11658600" cy="3895666"/>
          </a:xfrm>
        </p:spPr>
        <p:txBody>
          <a:bodyPr>
            <a:noAutofit/>
          </a:bodyPr>
          <a:lstStyle/>
          <a:p>
            <a:pPr algn="l"/>
            <a:r>
              <a:rPr lang="es-ES" sz="2000" dirty="0">
                <a:latin typeface="+mn-lt"/>
                <a:cs typeface="+mn-cs"/>
              </a:rPr>
              <a:t>Autores: </a:t>
            </a:r>
          </a:p>
          <a:p>
            <a:pPr algn="l"/>
            <a:r>
              <a:rPr lang="es-ES" sz="2000" dirty="0">
                <a:latin typeface="+mn-lt"/>
                <a:cs typeface="+mn-cs"/>
              </a:rPr>
              <a:t>Instituciones: </a:t>
            </a:r>
          </a:p>
          <a:p>
            <a:pPr algn="l"/>
            <a:r>
              <a:rPr lang="es-ES" sz="2000" dirty="0">
                <a:latin typeface="+mn-lt"/>
                <a:cs typeface="+mn-cs"/>
              </a:rPr>
              <a:t>Nombre del Presentador:</a:t>
            </a:r>
          </a:p>
          <a:p>
            <a:pPr algn="l"/>
            <a:r>
              <a:rPr lang="es-ES" sz="2000" dirty="0">
                <a:latin typeface="+mn-lt"/>
                <a:cs typeface="+mn-cs"/>
              </a:rPr>
              <a:t>No tengo conflictos de intereses que declarar.</a:t>
            </a:r>
          </a:p>
          <a:p>
            <a:pPr algn="l"/>
            <a:endParaRPr lang="es-ES" sz="2000" dirty="0">
              <a:latin typeface="+mn-lt"/>
              <a:cs typeface="+mn-cs"/>
            </a:endParaRPr>
          </a:p>
          <a:p>
            <a:pPr algn="l"/>
            <a:r>
              <a:rPr lang="es-ES" sz="2000" dirty="0">
                <a:latin typeface="+mn-lt"/>
                <a:cs typeface="+mn-cs"/>
              </a:rPr>
              <a:t>Los siguientes son mis potenciales conflictos de intereses: </a:t>
            </a:r>
          </a:p>
        </p:txBody>
      </p:sp>
    </p:spTree>
    <p:extLst>
      <p:ext uri="{BB962C8B-B14F-4D97-AF65-F5344CB8AC3E}">
        <p14:creationId xmlns:p14="http://schemas.microsoft.com/office/powerpoint/2010/main" val="2431994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15064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78327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42940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61536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3653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448030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2.6 unknown"/>
  <p:tag name="AS_RELEASE_DATE" val="2021.11.30"/>
  <p:tag name="AS_TITLE" val="Aspose.Slides for Java"/>
  <p:tag name="AS_VERSION" val="21.11"/>
</p:tagLst>
</file>

<file path=ppt/theme/theme1.xml><?xml version="1.0" encoding="utf-8"?>
<a:theme xmlns:a="http://schemas.openxmlformats.org/drawingml/2006/main" name="Tema de Office">
  <a:themeElements>
    <a:clrScheme name="Personalizado 27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0563C1"/>
      </a:folHlink>
    </a:clrScheme>
    <a:fontScheme name="Personalizado 1">
      <a:majorFont>
        <a:latin typeface="Arial Black"/>
        <a:ea typeface=""/>
        <a:cs typeface=""/>
      </a:majorFont>
      <a:minorFont>
        <a:latin typeface="Arya"/>
        <a:ea typeface=""/>
        <a:cs typeface=""/>
      </a:minorFont>
    </a:fontScheme>
    <a:fmtScheme name="Sombra extrema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Calibri" panose="020F05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673</TotalTime>
  <Words>29</Words>
  <Application>Microsoft Office PowerPoint</Application>
  <PresentationFormat>Panorámica</PresentationFormat>
  <Paragraphs>7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Arya</vt:lpstr>
      <vt:lpstr>Calibri</vt:lpstr>
      <vt:lpstr>Tema de Office</vt:lpstr>
      <vt:lpstr>TÍTULO DEL CASO CLÍNICO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</dc:title>
  <dc:creator>Karina Shatski</dc:creator>
  <cp:lastModifiedBy>Sociedad de Cardiología de Rosario</cp:lastModifiedBy>
  <cp:revision>71</cp:revision>
  <dcterms:created xsi:type="dcterms:W3CDTF">2019-03-09T07:09:24Z</dcterms:created>
  <dcterms:modified xsi:type="dcterms:W3CDTF">2024-10-08T22:31:03Z</dcterms:modified>
</cp:coreProperties>
</file>