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9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4AC11-8AE1-4024-8EE9-B4DB5BB05C22}" type="datetimeFigureOut">
              <a:rPr lang="zh-CN" altLang="en-US" smtClean="0"/>
              <a:t>2024/6/28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B8977-3604-4A78-9A64-23469B76DA54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54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677" y="1359877"/>
            <a:ext cx="11875477" cy="2150086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7" y="3602038"/>
            <a:ext cx="1187547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BD4BF7-D422-4AB4-8301-A8DC71F9353B}" type="datetimeFigureOut">
              <a:rPr lang="es" altLang="en-US" sz="1000" smtClean="0">
                <a:ea typeface="Arya"/>
              </a:rPr>
              <a:pPr/>
              <a:t>28/06/2024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F8BA15-34DF-40B5-B6BC-2D3C387C079D}" type="slidenum">
              <a:rPr lang="es" altLang="en-US" smtClean="0">
                <a:ea typeface="Arya"/>
              </a:rPr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77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28/06/2024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7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312985"/>
            <a:ext cx="2628900" cy="4863978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12985"/>
            <a:ext cx="7734300" cy="486397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28/06/2024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75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Arrastre y suelte su </a:t>
            </a:r>
            <a:br>
              <a:rPr lang="es-ES" noProof="0" dirty="0"/>
            </a:br>
            <a:r>
              <a:rPr lang="es-ES" noProof="0" dirty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20000" y="1254369"/>
            <a:ext cx="9672000" cy="5603630"/>
          </a:xfrm>
          <a:prstGeom prst="rect">
            <a:avLst/>
          </a:prstGeom>
          <a:noFill/>
        </p:spPr>
        <p:txBody>
          <a:bodyPr lIns="1116000" rIns="180000" rtlCol="0" anchor="ctr">
            <a:normAutofit/>
          </a:bodyPr>
          <a:lstStyle>
            <a:lvl1pPr algn="l">
              <a:lnSpc>
                <a:spcPct val="80000"/>
              </a:lnSpc>
              <a:defRPr sz="24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0" y="4753188"/>
            <a:ext cx="5161550" cy="881707"/>
          </a:xfrm>
          <a:prstGeom prst="rect">
            <a:avLst/>
          </a:prstGeom>
          <a:solidFill>
            <a:schemeClr val="bg1"/>
          </a:soli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42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" y="1846932"/>
            <a:ext cx="11832000" cy="3265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319816"/>
            <a:ext cx="11832000" cy="4139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0000" y="2274277"/>
            <a:ext cx="11832000" cy="4110836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485915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535679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93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BD4BF7-D422-4AB4-8301-A8DC71F9353B}" type="datetimeFigureOut">
              <a:rPr lang="es" altLang="en-US" sz="1000" smtClean="0">
                <a:ea typeface="Arya"/>
              </a:rPr>
              <a:pPr/>
              <a:t>28/06/2024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F8BA15-34DF-40B5-B6BC-2D3C387C079D}" type="slidenum">
              <a:rPr lang="es" altLang="en-US" smtClean="0">
                <a:ea typeface="Arya"/>
              </a:rPr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67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123" y="1709738"/>
            <a:ext cx="11863754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123" y="4689231"/>
            <a:ext cx="11863754" cy="14004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28/06/2024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9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000" y="2544453"/>
            <a:ext cx="5863800" cy="363251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4453"/>
            <a:ext cx="5863800" cy="363251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28/06/2024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5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846" y="1230923"/>
            <a:ext cx="11863754" cy="75027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846" y="1981199"/>
            <a:ext cx="5821729" cy="523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846" y="2505075"/>
            <a:ext cx="5821729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81199"/>
            <a:ext cx="5773614" cy="5238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73615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28/06/2024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67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000" y="1254369"/>
            <a:ext cx="11880000" cy="111069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28/06/2024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02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28/06/2024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25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954" y="1312985"/>
            <a:ext cx="4643071" cy="984737"/>
          </a:xfrm>
        </p:spPr>
        <p:txBody>
          <a:bodyPr anchor="b">
            <a:noAutofit/>
          </a:bodyPr>
          <a:lstStyle>
            <a:lvl1pPr>
              <a:defRPr sz="2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2985"/>
            <a:ext cx="6832966" cy="4548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54" y="2403230"/>
            <a:ext cx="4643072" cy="34657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28/06/2024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82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124" y="1301262"/>
            <a:ext cx="4607901" cy="1137138"/>
          </a:xfrm>
        </p:spPr>
        <p:txBody>
          <a:bodyPr anchor="b">
            <a:normAutofit/>
          </a:bodyPr>
          <a:lstStyle>
            <a:lvl1pPr>
              <a:defRPr sz="2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1262"/>
            <a:ext cx="6832966" cy="45597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124" y="2552700"/>
            <a:ext cx="4607902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28/06/2024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17D5C52-1F8D-02BB-FD05-5D1A670BB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0" r="-14"/>
          <a:stretch/>
        </p:blipFill>
        <p:spPr>
          <a:xfrm>
            <a:off x="-16503" y="0"/>
            <a:ext cx="12225005" cy="687686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000" y="1286788"/>
            <a:ext cx="11880000" cy="107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000" y="2520461"/>
            <a:ext cx="11880000" cy="3656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BD4BF7-D422-4AB4-8301-A8DC71F9353B}" type="datetimeFigureOut">
              <a:rPr lang="es" altLang="en-US" sz="1000" smtClean="0">
                <a:ea typeface="Arya"/>
              </a:rPr>
              <a:pPr/>
              <a:t>28/06/2024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F8BA15-34DF-40B5-B6BC-2D3C387C079D}" type="slidenum">
              <a:rPr lang="es" altLang="en-US" smtClean="0">
                <a:ea typeface="Arya"/>
              </a:rPr>
              <a:pPr/>
              <a:t>‹Nº›</a:t>
            </a:fld>
            <a:endParaRPr lang="zh-CN" altLang="en-US"/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3FD1E027-1837-EA5C-AFC0-CE22ACD744CB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02" r="1252" b="35065"/>
          <a:stretch/>
        </p:blipFill>
        <p:spPr>
          <a:xfrm>
            <a:off x="127374" y="84264"/>
            <a:ext cx="11937252" cy="107827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063205-1144-A525-C973-8C38DA79138D}"/>
              </a:ext>
            </a:extLst>
          </p:cNvPr>
          <p:cNvPicPr preferRelativeResize="0">
            <a:picLocks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755" y="317402"/>
            <a:ext cx="612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F3E5647-7E21-029B-30D8-A7F72BF900E1}"/>
              </a:ext>
            </a:extLst>
          </p:cNvPr>
          <p:cNvSpPr txBox="1"/>
          <p:nvPr userDrawn="1"/>
        </p:nvSpPr>
        <p:spPr>
          <a:xfrm>
            <a:off x="3351627" y="84264"/>
            <a:ext cx="548874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s-ES" sz="1800" b="1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+mn-cs"/>
              </a:rPr>
              <a:t>SOCIEDAD DE CARDIOLOGÍA DE ROSARIO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D714F7-3FCC-CC2E-39EC-8E454E65E613}"/>
              </a:ext>
            </a:extLst>
          </p:cNvPr>
          <p:cNvSpPr txBox="1"/>
          <p:nvPr userDrawn="1"/>
        </p:nvSpPr>
        <p:spPr>
          <a:xfrm>
            <a:off x="5529980" y="325602"/>
            <a:ext cx="1132041" cy="2154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s-ES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ya"/>
              </a:rPr>
              <a:t>ASOCIACIÓN CIVIL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CAA6BB-6501-36D4-7343-64E88174A58A}"/>
              </a:ext>
            </a:extLst>
          </p:cNvPr>
          <p:cNvSpPr txBox="1"/>
          <p:nvPr userDrawn="1"/>
        </p:nvSpPr>
        <p:spPr>
          <a:xfrm>
            <a:off x="3948738" y="432192"/>
            <a:ext cx="4294525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ya"/>
              </a:rPr>
              <a:t>Integrante de la Federación Argentina de Cardiología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02FE0EE-4C4E-ED16-43D1-BDF6C5F12E4E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1" y="263402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E5CEB5E-9ABC-8599-778B-C75930DCF75C}"/>
              </a:ext>
            </a:extLst>
          </p:cNvPr>
          <p:cNvSpPr txBox="1"/>
          <p:nvPr userDrawn="1"/>
        </p:nvSpPr>
        <p:spPr>
          <a:xfrm>
            <a:off x="861479" y="552608"/>
            <a:ext cx="10469043" cy="292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13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SIMPOSIO INTERNACIONAL SCR 2024. 70º ANIVERSARIO. “ADAPTANDO LA EVIDENCIA A LA REALIDAD ACTUAL”.</a:t>
            </a:r>
            <a:endParaRPr lang="es-AR" sz="13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2B5648-9653-060E-8EEB-8CBA2EF0541E}"/>
              </a:ext>
            </a:extLst>
          </p:cNvPr>
          <p:cNvSpPr txBox="1"/>
          <p:nvPr userDrawn="1"/>
        </p:nvSpPr>
        <p:spPr>
          <a:xfrm>
            <a:off x="3711724" y="799014"/>
            <a:ext cx="476855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LA ESQUINA DE LAS IMÁGENES</a:t>
            </a:r>
            <a:endParaRPr lang="es-AR" sz="2000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950" y="3851030"/>
            <a:ext cx="11880000" cy="2251668"/>
          </a:xfrm>
          <a:gradFill>
            <a:gsLst>
              <a:gs pos="22000">
                <a:schemeClr val="tx2">
                  <a:lumMod val="50000"/>
                  <a:lumOff val="50000"/>
                  <a:alpha val="28000"/>
                </a:schemeClr>
              </a:gs>
              <a:gs pos="100000">
                <a:schemeClr val="bg1">
                  <a:lumMod val="85000"/>
                  <a:alpha val="16000"/>
                </a:schemeClr>
              </a:gs>
            </a:gsLst>
            <a:lin ang="14400000" scaled="0"/>
          </a:gradFill>
          <a:ln>
            <a:solidFill>
              <a:schemeClr val="tx1"/>
            </a:solidFill>
          </a:ln>
          <a:effectLst/>
        </p:spPr>
        <p:txBody>
          <a:bodyPr lIns="180000" rIns="180000" rtlCol="0">
            <a:normAutofit fontScale="92500" lnSpcReduction="10000"/>
          </a:bodyPr>
          <a:lstStyle/>
          <a:p>
            <a:pPr defTabSz="457200">
              <a:lnSpc>
                <a:spcPct val="80000"/>
              </a:lnSpc>
            </a:pPr>
            <a:r>
              <a:rPr lang="es-E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Autores: </a:t>
            </a:r>
          </a:p>
          <a:p>
            <a:pPr defTabSz="457200">
              <a:lnSpc>
                <a:spcPct val="80000"/>
              </a:lnSpc>
            </a:pPr>
            <a:r>
              <a:rPr lang="es-E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Instituciones: </a:t>
            </a:r>
          </a:p>
          <a:p>
            <a:pPr defTabSz="457200">
              <a:lnSpc>
                <a:spcPct val="80000"/>
              </a:lnSpc>
            </a:pPr>
            <a:r>
              <a:rPr lang="es-E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Nombre del Presentador:</a:t>
            </a:r>
          </a:p>
          <a:p>
            <a:pPr defTabSz="457200">
              <a:lnSpc>
                <a:spcPct val="80000"/>
              </a:lnSpc>
            </a:pPr>
            <a:endParaRPr lang="es-E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defTabSz="457200">
              <a:lnSpc>
                <a:spcPct val="80000"/>
              </a:lnSpc>
            </a:pPr>
            <a:r>
              <a:rPr lang="es-E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tengo conflictos de intereses que declarar.</a:t>
            </a:r>
          </a:p>
          <a:p>
            <a:pPr defTabSz="457200">
              <a:lnSpc>
                <a:spcPct val="80000"/>
              </a:lnSpc>
            </a:pPr>
            <a:r>
              <a:rPr lang="es-E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siguientes son mis potenciales conflictos de intereses: </a:t>
            </a:r>
          </a:p>
        </p:txBody>
      </p:sp>
      <p:sp>
        <p:nvSpPr>
          <p:cNvPr id="5" name="objeto 7" descr="Rectángulo bei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156000" y="3267255"/>
            <a:ext cx="11880000" cy="3600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rtl="0"/>
            <a:endParaRPr lang="es-ES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9661EFD2-29D1-9C88-93E8-DD78A985CD37}"/>
              </a:ext>
            </a:extLst>
          </p:cNvPr>
          <p:cNvSpPr txBox="1">
            <a:spLocks/>
          </p:cNvSpPr>
          <p:nvPr/>
        </p:nvSpPr>
        <p:spPr>
          <a:xfrm>
            <a:off x="0" y="1458686"/>
            <a:ext cx="12192000" cy="1187799"/>
          </a:xfrm>
          <a:prstGeom prst="rect">
            <a:avLst/>
          </a:prstGeom>
          <a:solidFill>
            <a:srgbClr val="00292E">
              <a:alpha val="0"/>
            </a:srgbClr>
          </a:solidFill>
        </p:spPr>
        <p:txBody>
          <a:bodyPr vert="horz" lIns="180000" tIns="0" rIns="18000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 cap="all" spc="-15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all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Título DEL CASO: </a:t>
            </a:r>
          </a:p>
        </p:txBody>
      </p:sp>
    </p:spTree>
    <p:extLst>
      <p:ext uri="{BB962C8B-B14F-4D97-AF65-F5344CB8AC3E}">
        <p14:creationId xmlns:p14="http://schemas.microsoft.com/office/powerpoint/2010/main" val="53038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37493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316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413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588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755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363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Tema de Office">
  <a:themeElements>
    <a:clrScheme name="Personalizado 27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Personalizado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31</Words>
  <Application>Microsoft Office PowerPoint</Application>
  <PresentationFormat>Panorámica</PresentationFormat>
  <Paragraphs>9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Arya</vt:lpstr>
      <vt:lpstr>Calibri</vt:lpstr>
      <vt:lpstr>Tema de Office</vt:lpstr>
      <vt:lpstr>Presentación de PowerPoint</vt:lpstr>
      <vt:lpstr>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</dc:title>
  <dc:creator>Karina Shatski</dc:creator>
  <cp:lastModifiedBy>Karina</cp:lastModifiedBy>
  <cp:revision>88</cp:revision>
  <dcterms:created xsi:type="dcterms:W3CDTF">2019-03-09T07:09:24Z</dcterms:created>
  <dcterms:modified xsi:type="dcterms:W3CDTF">2024-06-28T20:28:05Z</dcterms:modified>
</cp:coreProperties>
</file>