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09/04/2024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96520" y="728397"/>
            <a:ext cx="4398961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PRIMERA SESIÓN 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DEL TRABAJO CIENTÍFICO  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Materiales y Métodos</a:t>
            </a:r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</TotalTime>
  <Words>37</Words>
  <Application>Microsoft Office PowerPoint</Application>
  <PresentationFormat>Panorámica</PresentationFormat>
  <Paragraphs>13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TRABAJO CIENTÍFICO  </vt:lpstr>
      <vt:lpstr>Introducción</vt:lpstr>
      <vt:lpstr>Objetivo</vt:lpstr>
      <vt:lpstr>Materiales y Métodos</vt:lpstr>
      <vt:lpstr>Resultados</vt:lpstr>
      <vt:lpstr>Resultados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Sociedad de Cardiología de Rosario</cp:lastModifiedBy>
  <cp:revision>67</cp:revision>
  <dcterms:created xsi:type="dcterms:W3CDTF">2019-03-09T07:09:24Z</dcterms:created>
  <dcterms:modified xsi:type="dcterms:W3CDTF">2024-04-09T21:27:34Z</dcterms:modified>
</cp:coreProperties>
</file>