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</p:sldIdLst>
  <p:sldSz cx="12192000" cy="6858000"/>
  <p:notesSz cx="6858000" cy="9144000"/>
  <p:custDataLst>
    <p:tags r:id="rId10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9F9F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13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80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A4AC11-8AE1-4024-8EE9-B4DB5BB05C22}" type="datetimeFigureOut">
              <a:rPr lang="zh-CN" altLang="en-US" smtClean="0"/>
              <a:t>2024/4/9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3EB8977-3604-4A78-9A64-23469B76DA54}" type="slidenum">
              <a:rPr lang="zh-CN" altLang="en-US" smtClean="0"/>
              <a:t>‹Nº›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735478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41095645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40677" y="1359877"/>
            <a:ext cx="11875477" cy="2150086"/>
          </a:xfrm>
        </p:spPr>
        <p:txBody>
          <a:bodyPr anchor="b">
            <a:normAutofit/>
          </a:bodyPr>
          <a:lstStyle>
            <a:lvl1pPr algn="ctr">
              <a:defRPr sz="2400"/>
            </a:lvl1pPr>
          </a:lstStyle>
          <a:p>
            <a:r>
              <a:rPr lang="es-ES" dirty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0677" y="3602038"/>
            <a:ext cx="11875477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dirty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D4BF7-D422-4AB4-8301-A8DC71F9353B}" type="datetimeFigureOut">
              <a:rPr lang="es" altLang="en-US" sz="1000" smtClean="0">
                <a:latin typeface="Arya"/>
                <a:ea typeface="Arya"/>
              </a:rPr>
              <a:t>09/04/2024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8BA15-34DF-40B5-B6BC-2D3C387C079D}" type="slidenum">
              <a:rPr lang="es" altLang="en-US" smtClean="0">
                <a:latin typeface="Arya"/>
                <a:ea typeface="Arya"/>
              </a:rPr>
              <a:t>‹Nº›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217734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>
            <a:normAutofit/>
          </a:bodyPr>
          <a:lstStyle>
            <a:lvl1pPr>
              <a:defRPr sz="2400"/>
            </a:lvl1pPr>
          </a:lstStyle>
          <a:p>
            <a:r>
              <a:rPr lang="es-ES" dirty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D4BF7-D422-4AB4-8301-A8DC71F9353B}" type="datetimeFigureOut">
              <a:rPr lang="es" altLang="en-US" sz="1000" smtClean="0">
                <a:latin typeface="Arya"/>
                <a:ea typeface="Arya"/>
              </a:rPr>
              <a:t>09/04/2024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8BA15-34DF-40B5-B6BC-2D3C387C079D}" type="slidenum">
              <a:rPr lang="es" altLang="en-US" smtClean="0">
                <a:latin typeface="Arya"/>
                <a:ea typeface="Arya"/>
              </a:rPr>
              <a:t>‹Nº›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15765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 hasCustomPrompt="1"/>
          </p:nvPr>
        </p:nvSpPr>
        <p:spPr>
          <a:xfrm>
            <a:off x="8724900" y="1312985"/>
            <a:ext cx="2628900" cy="4863978"/>
          </a:xfrm>
        </p:spPr>
        <p:txBody>
          <a:bodyPr vert="eaVert">
            <a:normAutofit/>
          </a:bodyPr>
          <a:lstStyle>
            <a:lvl1pPr>
              <a:defRPr sz="2400"/>
            </a:lvl1pPr>
          </a:lstStyle>
          <a:p>
            <a:r>
              <a:rPr lang="es-ES" dirty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1312985"/>
            <a:ext cx="7734300" cy="486397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D4BF7-D422-4AB4-8301-A8DC71F9353B}" type="datetimeFigureOut">
              <a:rPr lang="es" altLang="en-US" sz="1000" smtClean="0">
                <a:latin typeface="Arya"/>
                <a:ea typeface="Arya"/>
              </a:rPr>
              <a:t>09/04/2024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8BA15-34DF-40B5-B6BC-2D3C387C079D}" type="slidenum">
              <a:rPr lang="es" altLang="en-US" smtClean="0">
                <a:latin typeface="Arya"/>
                <a:ea typeface="Arya"/>
              </a:rPr>
              <a:t>‹Nº›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577501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>
            <a:normAutofit/>
          </a:bodyPr>
          <a:lstStyle>
            <a:lvl1pPr>
              <a:defRPr sz="2400"/>
            </a:lvl1pPr>
          </a:lstStyle>
          <a:p>
            <a:r>
              <a:rPr lang="es-ES" dirty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dirty="0"/>
              <a:t>Editar el estilo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D4BF7-D422-4AB4-8301-A8DC71F9353B}" type="datetimeFigureOut">
              <a:rPr lang="es" altLang="en-US" sz="1000" smtClean="0">
                <a:latin typeface="Arya"/>
                <a:ea typeface="Arya"/>
              </a:rPr>
              <a:t>09/04/2024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8BA15-34DF-40B5-B6BC-2D3C387C079D}" type="slidenum">
              <a:rPr lang="es" altLang="en-US" smtClean="0">
                <a:latin typeface="Arya"/>
                <a:ea typeface="Arya"/>
              </a:rPr>
              <a:t>‹Nº›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726744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64123" y="1709738"/>
            <a:ext cx="11863754" cy="2852737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es-ES" dirty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4123" y="4689231"/>
            <a:ext cx="11863754" cy="1400419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dirty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D4BF7-D422-4AB4-8301-A8DC71F9353B}" type="datetimeFigureOut">
              <a:rPr lang="es" altLang="en-US" sz="1000" smtClean="0">
                <a:latin typeface="Arya"/>
                <a:ea typeface="Arya"/>
              </a:rPr>
              <a:t>09/04/2024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8BA15-34DF-40B5-B6BC-2D3C387C079D}" type="slidenum">
              <a:rPr lang="es" altLang="en-US" smtClean="0">
                <a:latin typeface="Arya"/>
                <a:ea typeface="Arya"/>
              </a:rPr>
              <a:t>‹Nº›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029969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>
            <a:normAutofit/>
          </a:bodyPr>
          <a:lstStyle>
            <a:lvl1pPr>
              <a:defRPr sz="2400"/>
            </a:lvl1pPr>
          </a:lstStyle>
          <a:p>
            <a:r>
              <a:rPr lang="es-ES" dirty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6000" y="2544453"/>
            <a:ext cx="5863800" cy="3632510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544453"/>
            <a:ext cx="5863800" cy="3632510"/>
          </a:xfrm>
        </p:spPr>
        <p:txBody>
          <a:bodyPr/>
          <a:lstStyle/>
          <a:p>
            <a:pPr lvl="0"/>
            <a:r>
              <a:rPr lang="es-ES" dirty="0"/>
              <a:t>Editar el estilo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D4BF7-D422-4AB4-8301-A8DC71F9353B}" type="datetimeFigureOut">
              <a:rPr lang="es" altLang="en-US" sz="1000" smtClean="0">
                <a:latin typeface="Arya"/>
                <a:ea typeface="Arya"/>
              </a:rPr>
              <a:t>09/04/2024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8BA15-34DF-40B5-B6BC-2D3C387C079D}" type="slidenum">
              <a:rPr lang="es" altLang="en-US" smtClean="0">
                <a:latin typeface="Arya"/>
                <a:ea typeface="Arya"/>
              </a:rPr>
              <a:t>‹Nº›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690524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75846" y="1230923"/>
            <a:ext cx="11863754" cy="750275"/>
          </a:xfrm>
        </p:spPr>
        <p:txBody>
          <a:bodyPr>
            <a:normAutofit/>
          </a:bodyPr>
          <a:lstStyle>
            <a:lvl1pPr>
              <a:defRPr sz="2400"/>
            </a:lvl1pPr>
          </a:lstStyle>
          <a:p>
            <a:r>
              <a:rPr lang="es-ES" dirty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5846" y="1981199"/>
            <a:ext cx="5821729" cy="5238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dirty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75846" y="2505075"/>
            <a:ext cx="5821729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981199"/>
            <a:ext cx="5773614" cy="5238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dirty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199" y="2505075"/>
            <a:ext cx="5773615" cy="3684588"/>
          </a:xfrm>
        </p:spPr>
        <p:txBody>
          <a:bodyPr/>
          <a:lstStyle/>
          <a:p>
            <a:pPr lvl="0"/>
            <a:r>
              <a:rPr lang="es-ES" dirty="0"/>
              <a:t>Editar el estilo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D4BF7-D422-4AB4-8301-A8DC71F9353B}" type="datetimeFigureOut">
              <a:rPr lang="es" altLang="en-US" sz="1000" smtClean="0">
                <a:latin typeface="Arya"/>
                <a:ea typeface="Arya"/>
              </a:rPr>
              <a:t>09/04/2024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8BA15-34DF-40B5-B6BC-2D3C387C079D}" type="slidenum">
              <a:rPr lang="es" altLang="en-US" smtClean="0">
                <a:latin typeface="Arya"/>
                <a:ea typeface="Arya"/>
              </a:rPr>
              <a:t>‹Nº›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016713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56000" y="1254369"/>
            <a:ext cx="11880000" cy="1110697"/>
          </a:xfrm>
        </p:spPr>
        <p:txBody>
          <a:bodyPr>
            <a:normAutofit/>
          </a:bodyPr>
          <a:lstStyle>
            <a:lvl1pPr>
              <a:defRPr sz="2400"/>
            </a:lvl1pPr>
          </a:lstStyle>
          <a:p>
            <a:r>
              <a:rPr lang="es-ES" dirty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D4BF7-D422-4AB4-8301-A8DC71F9353B}" type="datetimeFigureOut">
              <a:rPr lang="es" altLang="en-US" sz="1000" smtClean="0">
                <a:latin typeface="Arya"/>
                <a:ea typeface="Arya"/>
              </a:rPr>
              <a:t>09/04/2024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8BA15-34DF-40B5-B6BC-2D3C387C079D}" type="slidenum">
              <a:rPr lang="es" altLang="en-US" smtClean="0">
                <a:latin typeface="Arya"/>
                <a:ea typeface="Arya"/>
              </a:rPr>
              <a:t>‹Nº›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250235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D4BF7-D422-4AB4-8301-A8DC71F9353B}" type="datetimeFigureOut">
              <a:rPr lang="es" altLang="en-US" sz="1000" smtClean="0">
                <a:latin typeface="Arya"/>
                <a:ea typeface="Arya"/>
              </a:rPr>
              <a:t>09/04/2024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8BA15-34DF-40B5-B6BC-2D3C387C079D}" type="slidenum">
              <a:rPr lang="es" altLang="en-US" smtClean="0">
                <a:latin typeface="Arya"/>
                <a:ea typeface="Arya"/>
              </a:rPr>
              <a:t>‹Nº›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002501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28954" y="1312985"/>
            <a:ext cx="4643071" cy="984737"/>
          </a:xfrm>
        </p:spPr>
        <p:txBody>
          <a:bodyPr anchor="b">
            <a:noAutofit/>
          </a:bodyPr>
          <a:lstStyle>
            <a:lvl1pPr>
              <a:defRPr sz="2200"/>
            </a:lvl1pPr>
          </a:lstStyle>
          <a:p>
            <a:r>
              <a:rPr lang="es-ES" dirty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1312985"/>
            <a:ext cx="6832966" cy="454806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8954" y="2403230"/>
            <a:ext cx="4643072" cy="3465757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D4BF7-D422-4AB4-8301-A8DC71F9353B}" type="datetimeFigureOut">
              <a:rPr lang="es" altLang="en-US" sz="1000" smtClean="0">
                <a:latin typeface="Arya"/>
                <a:ea typeface="Arya"/>
              </a:rPr>
              <a:t>09/04/2024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8BA15-34DF-40B5-B6BC-2D3C387C079D}" type="slidenum">
              <a:rPr lang="es" altLang="en-US" smtClean="0">
                <a:latin typeface="Arya"/>
                <a:ea typeface="Arya"/>
              </a:rPr>
              <a:t>‹Nº›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378224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64124" y="1301262"/>
            <a:ext cx="4607901" cy="1137138"/>
          </a:xfrm>
        </p:spPr>
        <p:txBody>
          <a:bodyPr anchor="b">
            <a:normAutofit/>
          </a:bodyPr>
          <a:lstStyle>
            <a:lvl1pPr>
              <a:defRPr sz="2200"/>
            </a:lvl1pPr>
          </a:lstStyle>
          <a:p>
            <a:r>
              <a:rPr lang="es-ES" dirty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1301262"/>
            <a:ext cx="6832966" cy="4559788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124" y="2552700"/>
            <a:ext cx="4607902" cy="33162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D4BF7-D422-4AB4-8301-A8DC71F9353B}" type="datetimeFigureOut">
              <a:rPr lang="es" altLang="en-US" sz="1000" smtClean="0">
                <a:latin typeface="Arya"/>
                <a:ea typeface="Arya"/>
              </a:rPr>
              <a:t>09/04/2024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8BA15-34DF-40B5-B6BC-2D3C387C079D}" type="slidenum">
              <a:rPr lang="es" altLang="en-US" smtClean="0">
                <a:latin typeface="Arya"/>
                <a:ea typeface="Arya"/>
              </a:rPr>
              <a:t>‹Nº›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40010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>
            <a:extLst>
              <a:ext uri="{FF2B5EF4-FFF2-40B4-BE49-F238E27FC236}">
                <a16:creationId xmlns:a16="http://schemas.microsoft.com/office/drawing/2014/main" id="{F17D5C52-1F8D-02BB-FD05-5D1A670BB99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3" cstate="screen">
            <a:alphaModFix amt="35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-80" r="-14"/>
          <a:stretch/>
        </p:blipFill>
        <p:spPr>
          <a:xfrm>
            <a:off x="-16502" y="0"/>
            <a:ext cx="12225005" cy="6876869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56000" y="1286788"/>
            <a:ext cx="11880000" cy="10782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dirty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000" y="2520461"/>
            <a:ext cx="11880000" cy="36565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dirty="0"/>
              <a:t>Editar el estilo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BD4BF7-D422-4AB4-8301-A8DC71F9353B}" type="datetimeFigureOut">
              <a:rPr lang="es" altLang="en-US" sz="1000" smtClean="0">
                <a:latin typeface="Arya"/>
                <a:ea typeface="Arya"/>
              </a:rPr>
              <a:t>09/04/2024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F8BA15-34DF-40B5-B6BC-2D3C387C079D}" type="slidenum">
              <a:rPr lang="es" altLang="en-US" smtClean="0">
                <a:latin typeface="Arya"/>
                <a:ea typeface="Arya"/>
              </a:rPr>
              <a:t>‹Nº›</a:t>
            </a:fld>
            <a:endParaRPr lang="zh-CN" altLang="en-US"/>
          </a:p>
        </p:txBody>
      </p:sp>
      <p:sp>
        <p:nvSpPr>
          <p:cNvPr id="8" name="Rectángulo 7">
            <a:extLst>
              <a:ext uri="{FF2B5EF4-FFF2-40B4-BE49-F238E27FC236}">
                <a16:creationId xmlns:a16="http://schemas.microsoft.com/office/drawing/2014/main" id="{BC0729D6-CF8C-40A8-BCD2-C07275709B8F}"/>
              </a:ext>
            </a:extLst>
          </p:cNvPr>
          <p:cNvSpPr/>
          <p:nvPr userDrawn="1"/>
        </p:nvSpPr>
        <p:spPr>
          <a:xfrm>
            <a:off x="156000" y="71385"/>
            <a:ext cx="11880000" cy="1108487"/>
          </a:xfrm>
          <a:prstGeom prst="rect">
            <a:avLst/>
          </a:prstGeom>
          <a:noFill/>
          <a:ln w="1905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 sz="1800"/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FE063205-1144-A525-C973-8C38DA79138D}"/>
              </a:ext>
            </a:extLst>
          </p:cNvPr>
          <p:cNvPicPr preferRelativeResize="0">
            <a:picLocks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07243" y="319628"/>
            <a:ext cx="612000" cy="6120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65000"/>
              </a:prstClr>
            </a:outerShdw>
          </a:effectLst>
        </p:spPr>
      </p:pic>
      <p:sp>
        <p:nvSpPr>
          <p:cNvPr id="11" name="CuadroTexto 10">
            <a:extLst>
              <a:ext uri="{FF2B5EF4-FFF2-40B4-BE49-F238E27FC236}">
                <a16:creationId xmlns:a16="http://schemas.microsoft.com/office/drawing/2014/main" id="{E8D714F7-3FCC-CC2E-39EC-8E454E65E613}"/>
              </a:ext>
            </a:extLst>
          </p:cNvPr>
          <p:cNvSpPr txBox="1"/>
          <p:nvPr userDrawn="1"/>
        </p:nvSpPr>
        <p:spPr>
          <a:xfrm>
            <a:off x="5529980" y="385424"/>
            <a:ext cx="1132041" cy="215444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50000"/>
              </a:prstClr>
            </a:outerShdw>
          </a:effectLst>
        </p:spPr>
        <p:txBody>
          <a:bodyPr wrap="none" rtlCol="0">
            <a:spAutoFit/>
          </a:bodyPr>
          <a:lstStyle/>
          <a:p>
            <a:pPr algn="ctr"/>
            <a:r>
              <a:rPr lang="es-ES" sz="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ya"/>
              </a:rPr>
              <a:t>ASOCIACIÓN CIVIL</a:t>
            </a:r>
          </a:p>
        </p:txBody>
      </p:sp>
      <p:sp>
        <p:nvSpPr>
          <p:cNvPr id="12" name="CuadroTexto 11">
            <a:extLst>
              <a:ext uri="{FF2B5EF4-FFF2-40B4-BE49-F238E27FC236}">
                <a16:creationId xmlns:a16="http://schemas.microsoft.com/office/drawing/2014/main" id="{66CAA6BB-6501-36D4-7343-64E88174A58A}"/>
              </a:ext>
            </a:extLst>
          </p:cNvPr>
          <p:cNvSpPr txBox="1"/>
          <p:nvPr userDrawn="1"/>
        </p:nvSpPr>
        <p:spPr>
          <a:xfrm>
            <a:off x="3948738" y="509106"/>
            <a:ext cx="4294525" cy="215444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5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s-ES" sz="800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rya"/>
              </a:rPr>
              <a:t>Integrante de la Federación Argentina de Cardiología</a:t>
            </a:r>
          </a:p>
        </p:txBody>
      </p:sp>
      <p:pic>
        <p:nvPicPr>
          <p:cNvPr id="13" name="Imagen 12">
            <a:extLst>
              <a:ext uri="{FF2B5EF4-FFF2-40B4-BE49-F238E27FC236}">
                <a16:creationId xmlns:a16="http://schemas.microsoft.com/office/drawing/2014/main" id="{702FE0EE-4C4E-ED16-43D1-BDF6C5F12E4E}"/>
              </a:ext>
            </a:extLst>
          </p:cNvPr>
          <p:cNvPicPr preferRelativeResize="0">
            <a:picLocks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619" y="265628"/>
            <a:ext cx="720000" cy="720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6" name="CuadroTexto 15">
            <a:extLst>
              <a:ext uri="{FF2B5EF4-FFF2-40B4-BE49-F238E27FC236}">
                <a16:creationId xmlns:a16="http://schemas.microsoft.com/office/drawing/2014/main" id="{2C987B2C-54D4-5379-8D14-14A6BF8CAE56}"/>
              </a:ext>
            </a:extLst>
          </p:cNvPr>
          <p:cNvSpPr txBox="1"/>
          <p:nvPr userDrawn="1"/>
        </p:nvSpPr>
        <p:spPr>
          <a:xfrm>
            <a:off x="3896520" y="728397"/>
            <a:ext cx="4398961" cy="400110"/>
          </a:xfrm>
          <a:prstGeom prst="rect">
            <a:avLst/>
          </a:prstGeom>
          <a:noFill/>
          <a:effectLst>
            <a:outerShdw blurRad="76200" dist="38100" dir="2700000" algn="tl" rotWithShape="0">
              <a:prstClr val="black">
                <a:alpha val="50000"/>
              </a:prstClr>
            </a:outerShdw>
          </a:effectLst>
        </p:spPr>
        <p:txBody>
          <a:bodyPr wrap="non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z="2000" b="1" kern="1200" dirty="0">
                <a:ln>
                  <a:noFill/>
                </a:ln>
                <a:solidFill>
                  <a:schemeClr val="tx1"/>
                </a:solidFill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  <a:latin typeface="Arial Black" panose="020B0A04020102020204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PRIMERA SESIÓN CIENTÍFICA</a:t>
            </a:r>
            <a:endParaRPr lang="es-AR" sz="2000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  <p:sp>
        <p:nvSpPr>
          <p:cNvPr id="17" name="CuadroTexto 16">
            <a:extLst>
              <a:ext uri="{FF2B5EF4-FFF2-40B4-BE49-F238E27FC236}">
                <a16:creationId xmlns:a16="http://schemas.microsoft.com/office/drawing/2014/main" id="{51047B9E-2AB5-945C-D365-FF3650B5ADF0}"/>
              </a:ext>
            </a:extLst>
          </p:cNvPr>
          <p:cNvSpPr txBox="1"/>
          <p:nvPr userDrawn="1"/>
        </p:nvSpPr>
        <p:spPr>
          <a:xfrm>
            <a:off x="3351627" y="84264"/>
            <a:ext cx="5488747" cy="369332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65000"/>
              </a:prstClr>
            </a:outerShdw>
          </a:effectLst>
        </p:spPr>
        <p:txBody>
          <a:bodyPr wrap="none" rtlCol="0">
            <a:spAutoFit/>
          </a:bodyPr>
          <a:lstStyle/>
          <a:p>
            <a:pPr marL="0" algn="ctr" defTabSz="914400" rtl="0" eaLnBrk="1" latinLnBrk="0" hangingPunct="1"/>
            <a:r>
              <a:rPr lang="es-ES" sz="1800" b="1" kern="1200" dirty="0">
                <a:solidFill>
                  <a:schemeClr val="tx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rial Black" panose="020B0A04020102020204" pitchFamily="34" charset="0"/>
                <a:cs typeface="+mn-cs"/>
              </a:rPr>
              <a:t>SOCIEDAD DE CARDIOLOGÍA DE ROSARIO</a:t>
            </a:r>
          </a:p>
        </p:txBody>
      </p:sp>
    </p:spTree>
    <p:extLst>
      <p:ext uri="{BB962C8B-B14F-4D97-AF65-F5344CB8AC3E}">
        <p14:creationId xmlns:p14="http://schemas.microsoft.com/office/powerpoint/2010/main" val="6864758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ya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ya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ya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Arya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Arya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66700" y="1300786"/>
            <a:ext cx="11658600" cy="400195"/>
          </a:xfrm>
        </p:spPr>
        <p:txBody>
          <a:bodyPr>
            <a:normAutofit fontScale="90000"/>
          </a:bodyPr>
          <a:lstStyle/>
          <a:p>
            <a:r>
              <a:rPr lang="es-ES" sz="2400" dirty="0"/>
              <a:t>TÍTULO </a:t>
            </a:r>
            <a:r>
              <a:rPr lang="es-ES" sz="2400"/>
              <a:t>DEL CASO CLÍNICO</a:t>
            </a:r>
            <a:endParaRPr lang="es-AR" sz="2400" dirty="0"/>
          </a:p>
        </p:txBody>
      </p:sp>
      <p:sp>
        <p:nvSpPr>
          <p:cNvPr id="5" name="Subtítulo 4"/>
          <p:cNvSpPr>
            <a:spLocks noGrp="1"/>
          </p:cNvSpPr>
          <p:nvPr>
            <p:ph type="subTitle" idx="1"/>
          </p:nvPr>
        </p:nvSpPr>
        <p:spPr>
          <a:xfrm>
            <a:off x="266700" y="2080592"/>
            <a:ext cx="11658600" cy="3895666"/>
          </a:xfrm>
        </p:spPr>
        <p:txBody>
          <a:bodyPr>
            <a:noAutofit/>
          </a:bodyPr>
          <a:lstStyle/>
          <a:p>
            <a:pPr algn="l"/>
            <a:r>
              <a:rPr lang="es-ES" sz="2000" dirty="0">
                <a:latin typeface="+mn-lt"/>
                <a:cs typeface="+mn-cs"/>
              </a:rPr>
              <a:t>Autores: </a:t>
            </a:r>
          </a:p>
          <a:p>
            <a:pPr algn="l"/>
            <a:r>
              <a:rPr lang="es-ES" sz="2000" dirty="0">
                <a:latin typeface="+mn-lt"/>
                <a:cs typeface="+mn-cs"/>
              </a:rPr>
              <a:t>Instituciones: </a:t>
            </a:r>
          </a:p>
          <a:p>
            <a:pPr algn="l"/>
            <a:r>
              <a:rPr lang="es-ES" sz="2000" dirty="0">
                <a:latin typeface="+mn-lt"/>
                <a:cs typeface="+mn-cs"/>
              </a:rPr>
              <a:t>Nombre del Presentador:</a:t>
            </a:r>
          </a:p>
          <a:p>
            <a:pPr algn="l"/>
            <a:r>
              <a:rPr lang="es-ES" sz="2000" dirty="0">
                <a:latin typeface="+mn-lt"/>
                <a:cs typeface="+mn-cs"/>
              </a:rPr>
              <a:t>No tengo conflictos de intereses que declarar.</a:t>
            </a:r>
          </a:p>
          <a:p>
            <a:pPr algn="l"/>
            <a:endParaRPr lang="es-ES" sz="2000" dirty="0">
              <a:latin typeface="+mn-lt"/>
              <a:cs typeface="+mn-cs"/>
            </a:endParaRPr>
          </a:p>
          <a:p>
            <a:pPr algn="l"/>
            <a:r>
              <a:rPr lang="es-ES" sz="2000" dirty="0">
                <a:latin typeface="+mn-lt"/>
                <a:cs typeface="+mn-cs"/>
              </a:rPr>
              <a:t>Los siguientes son mis potenciales conflictos de intereses: </a:t>
            </a:r>
          </a:p>
        </p:txBody>
      </p:sp>
    </p:spTree>
    <p:extLst>
      <p:ext uri="{BB962C8B-B14F-4D97-AF65-F5344CB8AC3E}">
        <p14:creationId xmlns:p14="http://schemas.microsoft.com/office/powerpoint/2010/main" val="24319942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1150648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6783278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4429409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8615366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636539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444803097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OS" val="Unix 2.6 unknown"/>
  <p:tag name="AS_RELEASE_DATE" val="2021.11.30"/>
  <p:tag name="AS_TITLE" val="Aspose.Slides for Java"/>
  <p:tag name="AS_VERSION" val="21.11"/>
</p:tagLst>
</file>

<file path=ppt/theme/theme1.xml><?xml version="1.0" encoding="utf-8"?>
<a:theme xmlns:a="http://schemas.openxmlformats.org/drawingml/2006/main" name="Tema de Office">
  <a:themeElements>
    <a:clrScheme name="Personalizado 27">
      <a:dk1>
        <a:srgbClr val="000000"/>
      </a:dk1>
      <a:lt1>
        <a:sysClr val="window" lastClr="FFFFFF"/>
      </a:lt1>
      <a:dk2>
        <a:srgbClr val="000000"/>
      </a:dk2>
      <a:lt2>
        <a:srgbClr val="FFFFFF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0563C1"/>
      </a:folHlink>
    </a:clrScheme>
    <a:fontScheme name="Personalizado 1">
      <a:majorFont>
        <a:latin typeface="Arial Black"/>
        <a:ea typeface=""/>
        <a:cs typeface=""/>
      </a:majorFont>
      <a:minorFont>
        <a:latin typeface="Arya"/>
        <a:ea typeface=""/>
        <a:cs typeface=""/>
      </a:minorFont>
    </a:fontScheme>
    <a:fmtScheme name="Sombra extrema">
      <a: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48000">
              <a:schemeClr val="phClr">
                <a:tint val="54000"/>
                <a:satMod val="140000"/>
              </a:schemeClr>
            </a:gs>
            <a:gs pos="100000">
              <a:schemeClr val="phClr">
                <a:tint val="24000"/>
                <a:satMod val="260000"/>
              </a:schemeClr>
            </a:gs>
          </a:gsLst>
          <a:lin ang="1620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48000"/>
                <a:satMod val="180000"/>
                <a:lumMod val="94000"/>
              </a:schemeClr>
            </a:gs>
            <a:gs pos="100000">
              <a:schemeClr val="phClr">
                <a:shade val="48000"/>
                <a:satMod val="180000"/>
                <a:lumMod val="94000"/>
              </a:schemeClr>
            </a:gs>
          </a:gsLst>
          <a:lin ang="4140000" scaled="1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12700" dir="5400000" sx="102000" sy="102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762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9800000"/>
            </a:lightRig>
          </a:scene3d>
          <a:sp3d prstMaterial="plastic">
            <a:bevelT w="25400" h="19050"/>
          </a:sp3d>
        </a:effectStyle>
        <a:effectStyle>
          <a:effectLst>
            <a:outerShdw blurRad="114300" dist="114300" dir="5400000" rotWithShape="0">
              <a:srgbClr val="000000">
                <a:alpha val="7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Calibri Light" panose="020F0302020204030204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Calibri" panose="020F0502020204030204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671</TotalTime>
  <Words>29</Words>
  <Application>Microsoft Office PowerPoint</Application>
  <PresentationFormat>Panorámica</PresentationFormat>
  <Paragraphs>7</Paragraphs>
  <Slides>7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2" baseType="lpstr">
      <vt:lpstr>Arial</vt:lpstr>
      <vt:lpstr>Arial Black</vt:lpstr>
      <vt:lpstr>Arya</vt:lpstr>
      <vt:lpstr>Calibri</vt:lpstr>
      <vt:lpstr>Tema de Office</vt:lpstr>
      <vt:lpstr>TÍTULO DEL CASO CLÍNICO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10</dc:title>
  <dc:creator>Karina Shatski</dc:creator>
  <cp:lastModifiedBy>Sociedad de Cardiología de Rosario</cp:lastModifiedBy>
  <cp:revision>68</cp:revision>
  <dcterms:created xsi:type="dcterms:W3CDTF">2019-03-09T07:09:24Z</dcterms:created>
  <dcterms:modified xsi:type="dcterms:W3CDTF">2024-04-09T21:30:29Z</dcterms:modified>
</cp:coreProperties>
</file>