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71" r:id="rId2"/>
    <p:sldId id="262" r:id="rId3"/>
    <p:sldId id="272" r:id="rId4"/>
    <p:sldId id="263" r:id="rId5"/>
    <p:sldId id="264" r:id="rId6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4AC11-8AE1-4024-8EE9-B4DB5BB05C22}" type="datetimeFigureOut">
              <a:rPr lang="zh-CN" altLang="en-US" smtClean="0"/>
              <a:t>2024/3/7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B8977-3604-4A78-9A64-23469B76DA54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354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677" y="1359877"/>
            <a:ext cx="11875477" cy="2150086"/>
          </a:xfrm>
        </p:spPr>
        <p:txBody>
          <a:bodyPr anchor="b">
            <a:normAutofit/>
          </a:bodyPr>
          <a:lstStyle>
            <a:lvl1pPr algn="ctr"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677" y="3602038"/>
            <a:ext cx="1187547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07/03/2024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1773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07/03/2024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57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1312985"/>
            <a:ext cx="2628900" cy="4863978"/>
          </a:xfrm>
        </p:spPr>
        <p:txBody>
          <a:bodyPr vert="eaVert"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312985"/>
            <a:ext cx="7734300" cy="486397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07/03/2024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7750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474D42A7-FF15-4C9E-9657-33DD5BC539DA}"/>
              </a:ext>
            </a:extLst>
          </p:cNvPr>
          <p:cNvSpPr/>
          <p:nvPr userDrawn="1"/>
        </p:nvSpPr>
        <p:spPr>
          <a:xfrm>
            <a:off x="180000" y="179109"/>
            <a:ext cx="11832000" cy="65139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4FA555C0-B108-4047-8AFF-82E05F07344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0000" y="1846932"/>
            <a:ext cx="11832000" cy="326543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 noProof="0" dirty="0"/>
              <a:t>SUBTÍTULO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0000" y="1319816"/>
            <a:ext cx="11832000" cy="413994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sz="2400"/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2E5EAA7C-AE70-48A8-B582-013424EB9C4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80000" y="2274277"/>
            <a:ext cx="11832000" cy="4110836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000" y="6485915"/>
            <a:ext cx="7560000" cy="360000"/>
          </a:xfrm>
          <a:prstGeom prst="rect">
            <a:avLst/>
          </a:prstGeom>
        </p:spPr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75764" y="6535679"/>
            <a:ext cx="270474" cy="270474"/>
          </a:xfrm>
          <a:prstGeom prst="ellipse">
            <a:avLst/>
          </a:prstGeom>
        </p:spPr>
        <p:txBody>
          <a:bodyPr rtlCol="0"/>
          <a:lstStyle>
            <a:lvl1pPr>
              <a:defRPr sz="1200" b="1"/>
            </a:lvl1pPr>
          </a:lstStyle>
          <a:p>
            <a:fld id="{EECC7194-A4D0-457B-9D3E-53681723AFF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393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07/03/2024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267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4123" y="1709738"/>
            <a:ext cx="11863754" cy="2852737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123" y="4689231"/>
            <a:ext cx="11863754" cy="140041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07/03/2024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299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000" y="2544453"/>
            <a:ext cx="5863800" cy="363251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544453"/>
            <a:ext cx="5863800" cy="3632510"/>
          </a:xfrm>
        </p:spPr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07/03/2024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905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5846" y="1230923"/>
            <a:ext cx="11863754" cy="750275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846" y="1981199"/>
            <a:ext cx="5821729" cy="523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5846" y="2505075"/>
            <a:ext cx="5821729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981199"/>
            <a:ext cx="5773614" cy="5238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773615" cy="3684588"/>
          </a:xfrm>
        </p:spPr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07/03/2024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67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6000" y="1254369"/>
            <a:ext cx="11880000" cy="111069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07/03/2024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502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07/03/2024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025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8954" y="1312985"/>
            <a:ext cx="4643071" cy="984737"/>
          </a:xfrm>
        </p:spPr>
        <p:txBody>
          <a:bodyPr anchor="b">
            <a:noAutofit/>
          </a:bodyPr>
          <a:lstStyle>
            <a:lvl1pPr>
              <a:defRPr sz="22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2985"/>
            <a:ext cx="6832966" cy="4548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954" y="2403230"/>
            <a:ext cx="4643072" cy="34657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07/03/2024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782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4124" y="1301262"/>
            <a:ext cx="4607901" cy="1137138"/>
          </a:xfrm>
        </p:spPr>
        <p:txBody>
          <a:bodyPr anchor="b">
            <a:normAutofit/>
          </a:bodyPr>
          <a:lstStyle>
            <a:lvl1pPr>
              <a:defRPr sz="22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01262"/>
            <a:ext cx="6832966" cy="455978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124" y="2552700"/>
            <a:ext cx="4607902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07/03/2024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00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F17D5C52-1F8D-02BB-FD05-5D1A670BB9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80" r="-14"/>
          <a:stretch/>
        </p:blipFill>
        <p:spPr>
          <a:xfrm>
            <a:off x="-16502" y="0"/>
            <a:ext cx="12225005" cy="687686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6000" y="1286788"/>
            <a:ext cx="11880000" cy="1078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000" y="2520461"/>
            <a:ext cx="11880000" cy="3656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07/03/2024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C0729D6-CF8C-40A8-BCD2-C07275709B8F}"/>
              </a:ext>
            </a:extLst>
          </p:cNvPr>
          <p:cNvSpPr/>
          <p:nvPr userDrawn="1"/>
        </p:nvSpPr>
        <p:spPr>
          <a:xfrm>
            <a:off x="156000" y="71385"/>
            <a:ext cx="11880000" cy="1108487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80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E063205-1144-A525-C973-8C38DA79138D}"/>
              </a:ext>
            </a:extLst>
          </p:cNvPr>
          <p:cNvPicPr preferRelativeResize="0">
            <a:picLocks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7243" y="319628"/>
            <a:ext cx="612000" cy="612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65000"/>
              </a:prstClr>
            </a:outerShdw>
          </a:effec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CF3E5647-7E21-029B-30D8-A7F72BF900E1}"/>
              </a:ext>
            </a:extLst>
          </p:cNvPr>
          <p:cNvSpPr txBox="1"/>
          <p:nvPr userDrawn="1"/>
        </p:nvSpPr>
        <p:spPr>
          <a:xfrm>
            <a:off x="3063215" y="84264"/>
            <a:ext cx="6065571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algn="ctr" defTabSz="914400" rtl="0" eaLnBrk="1" latinLnBrk="0" hangingPunct="1"/>
            <a:r>
              <a:rPr lang="es-ES" sz="2000" b="1" kern="1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+mn-cs"/>
              </a:rPr>
              <a:t>SOCIEDAD DE CARDIOLOGÍA DE ROSARIO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8D714F7-3FCC-CC2E-39EC-8E454E65E613}"/>
              </a:ext>
            </a:extLst>
          </p:cNvPr>
          <p:cNvSpPr txBox="1"/>
          <p:nvPr userDrawn="1"/>
        </p:nvSpPr>
        <p:spPr>
          <a:xfrm>
            <a:off x="5529980" y="385424"/>
            <a:ext cx="1132041" cy="21544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s-ES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ya"/>
              </a:rPr>
              <a:t>ASOCIACIÓN CIVIL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6CAA6BB-6501-36D4-7343-64E88174A58A}"/>
              </a:ext>
            </a:extLst>
          </p:cNvPr>
          <p:cNvSpPr txBox="1"/>
          <p:nvPr userDrawn="1"/>
        </p:nvSpPr>
        <p:spPr>
          <a:xfrm>
            <a:off x="3948738" y="509106"/>
            <a:ext cx="4294525" cy="21544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ya"/>
              </a:rPr>
              <a:t>Integrante de la Federación Argentina de Cardiología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702FE0EE-4C4E-ED16-43D1-BDF6C5F12E4E}"/>
              </a:ext>
            </a:extLst>
          </p:cNvPr>
          <p:cNvPicPr preferRelativeResize="0">
            <a:picLocks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19" y="265628"/>
            <a:ext cx="720000" cy="7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CB30E848-9CD2-CF77-E966-A24F914C87CA}"/>
              </a:ext>
            </a:extLst>
          </p:cNvPr>
          <p:cNvSpPr txBox="1"/>
          <p:nvPr userDrawn="1"/>
        </p:nvSpPr>
        <p:spPr>
          <a:xfrm>
            <a:off x="4138573" y="728398"/>
            <a:ext cx="3914854" cy="323165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500" b="1" kern="1200" dirty="0">
                <a:ln>
                  <a:noFill/>
                </a:ln>
                <a:solidFill>
                  <a:schemeClr val="tx1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LA NOCHE DE LAS IMÁGENES </a:t>
            </a:r>
            <a:r>
              <a:rPr lang="es-ES" sz="1500" b="1" kern="120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2024</a:t>
            </a:r>
            <a:endParaRPr lang="es-AR" sz="15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47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ya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y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ya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ya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y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2">
            <a:extLst>
              <a:ext uri="{FF2B5EF4-FFF2-40B4-BE49-F238E27FC236}">
                <a16:creationId xmlns:a16="http://schemas.microsoft.com/office/drawing/2014/main" id="{63175DE0-BBDF-7581-558C-42BB44450CE0}"/>
              </a:ext>
            </a:extLst>
          </p:cNvPr>
          <p:cNvSpPr txBox="1">
            <a:spLocks/>
          </p:cNvSpPr>
          <p:nvPr/>
        </p:nvSpPr>
        <p:spPr>
          <a:xfrm>
            <a:off x="0" y="1246249"/>
            <a:ext cx="12192000" cy="1187799"/>
          </a:xfrm>
          <a:prstGeom prst="rect">
            <a:avLst/>
          </a:prstGeom>
          <a:solidFill>
            <a:schemeClr val="tx2">
              <a:alpha val="0"/>
            </a:schemeClr>
          </a:solidFill>
        </p:spPr>
        <p:txBody>
          <a:bodyPr lIns="180000" rtlCol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TÍTULO: </a:t>
            </a:r>
          </a:p>
        </p:txBody>
      </p:sp>
      <p:sp>
        <p:nvSpPr>
          <p:cNvPr id="3" name="Subtítulo 3">
            <a:extLst>
              <a:ext uri="{FF2B5EF4-FFF2-40B4-BE49-F238E27FC236}">
                <a16:creationId xmlns:a16="http://schemas.microsoft.com/office/drawing/2014/main" id="{A21729C1-6B54-59BE-5E12-8752B2E35C36}"/>
              </a:ext>
            </a:extLst>
          </p:cNvPr>
          <p:cNvSpPr txBox="1">
            <a:spLocks/>
          </p:cNvSpPr>
          <p:nvPr/>
        </p:nvSpPr>
        <p:spPr>
          <a:xfrm>
            <a:off x="336000" y="3147645"/>
            <a:ext cx="11520000" cy="260476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2000" rIns="72000"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ya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ya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ya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ya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ya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107082"/>
              </a:buClr>
              <a:buNone/>
            </a:pPr>
            <a:r>
              <a:rPr lang="es-ES" sz="2000" dirty="0"/>
              <a:t>Autores: </a:t>
            </a:r>
          </a:p>
          <a:p>
            <a:pPr marL="0" indent="0">
              <a:buClr>
                <a:srgbClr val="107082"/>
              </a:buClr>
              <a:buNone/>
            </a:pPr>
            <a:r>
              <a:rPr lang="es-ES" sz="2000" dirty="0"/>
              <a:t>Instituciones: </a:t>
            </a:r>
          </a:p>
          <a:p>
            <a:pPr marL="0" indent="0">
              <a:buClr>
                <a:srgbClr val="107082"/>
              </a:buClr>
              <a:buNone/>
            </a:pPr>
            <a:r>
              <a:rPr lang="es-ES" sz="2000" dirty="0"/>
              <a:t>Nombre del Presentador:</a:t>
            </a:r>
          </a:p>
          <a:p>
            <a:pPr marL="0" indent="0">
              <a:buClr>
                <a:srgbClr val="107082"/>
              </a:buClr>
              <a:buNone/>
            </a:pPr>
            <a:endParaRPr lang="es-ES" sz="2000" dirty="0"/>
          </a:p>
          <a:p>
            <a:pPr marL="0" indent="0">
              <a:buClr>
                <a:srgbClr val="107082"/>
              </a:buClr>
              <a:buNone/>
            </a:pPr>
            <a:r>
              <a:rPr lang="es-ES" sz="2000" dirty="0"/>
              <a:t>No tengo conflictos de intereses que declarar.</a:t>
            </a:r>
          </a:p>
          <a:p>
            <a:pPr marL="0" indent="0">
              <a:buClr>
                <a:srgbClr val="107082"/>
              </a:buClr>
              <a:buNone/>
            </a:pPr>
            <a:r>
              <a:rPr lang="es-ES" sz="2000" dirty="0"/>
              <a:t>Los siguientes son mis potenciales conflictos de intereses: </a:t>
            </a:r>
          </a:p>
        </p:txBody>
      </p:sp>
      <p:sp>
        <p:nvSpPr>
          <p:cNvPr id="4" name="objeto 7" descr="Rectángulo beige">
            <a:extLst>
              <a:ext uri="{FF2B5EF4-FFF2-40B4-BE49-F238E27FC236}">
                <a16:creationId xmlns:a16="http://schemas.microsoft.com/office/drawing/2014/main" id="{81AA7B57-C6F3-9E9D-5A01-A260EF2E17F2}"/>
              </a:ext>
            </a:extLst>
          </p:cNvPr>
          <p:cNvSpPr/>
          <p:nvPr/>
        </p:nvSpPr>
        <p:spPr bwMode="white">
          <a:xfrm>
            <a:off x="336000" y="2672358"/>
            <a:ext cx="11520000" cy="66495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/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961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endParaRPr lang="es-E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TÍTULO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3374933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B9BEA0-9412-8029-10C4-6811D6E4F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4DBFA4-9398-052B-9CFD-FC8DEB674CB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C5EECF5-FD6F-EB5D-F45D-C68722BEDF5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78550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C1FBB269-5EEC-253F-BE41-F8C16275B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posición de imagen 5">
            <a:extLst>
              <a:ext uri="{FF2B5EF4-FFF2-40B4-BE49-F238E27FC236}">
                <a16:creationId xmlns:a16="http://schemas.microsoft.com/office/drawing/2014/main" id="{5C1E0EA5-16E0-8BD6-344D-ACFBD65E5BC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4A6F08CC-CB7A-6F02-A7F3-0B2134DD8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43168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endParaRPr lang="es-ES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41313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2.6 unknown"/>
  <p:tag name="AS_RELEASE_DATE" val="2021.11.30"/>
  <p:tag name="AS_TITLE" val="Aspose.Slides for Java"/>
  <p:tag name="AS_VERSION" val="21.11"/>
</p:tagLst>
</file>

<file path=ppt/theme/theme1.xml><?xml version="1.0" encoding="utf-8"?>
<a:theme xmlns:a="http://schemas.openxmlformats.org/drawingml/2006/main" name="Tema de Office">
  <a:themeElements>
    <a:clrScheme name="Personalizado 27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0563C1"/>
      </a:folHlink>
    </a:clrScheme>
    <a:fontScheme name="Personalizado 1">
      <a:majorFont>
        <a:latin typeface="Arial Black"/>
        <a:ea typeface=""/>
        <a:cs typeface=""/>
      </a:majorFont>
      <a:minorFont>
        <a:latin typeface="Arya"/>
        <a:ea typeface=""/>
        <a:cs typeface=""/>
      </a:minorFont>
    </a:fontScheme>
    <a:fmtScheme name="Sombra extrema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Calibri" panose="020F05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</TotalTime>
  <Words>29</Words>
  <Application>Microsoft Office PowerPoint</Application>
  <PresentationFormat>Panorámica</PresentationFormat>
  <Paragraphs>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Arya</vt:lpstr>
      <vt:lpstr>Calibri</vt:lpstr>
      <vt:lpstr>Tema de Office</vt:lpstr>
      <vt:lpstr>Presentación de PowerPoint</vt:lpstr>
      <vt:lpstr>TÍTULO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</dc:title>
  <dc:creator>Karina Shatski</dc:creator>
  <cp:lastModifiedBy>Sociedad de Cardiología de Rosario</cp:lastModifiedBy>
  <cp:revision>77</cp:revision>
  <dcterms:created xsi:type="dcterms:W3CDTF">2019-03-09T07:09:24Z</dcterms:created>
  <dcterms:modified xsi:type="dcterms:W3CDTF">2024-03-07T23:45:23Z</dcterms:modified>
</cp:coreProperties>
</file>