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6" r:id="rId5"/>
    <p:sldId id="257" r:id="rId6"/>
    <p:sldId id="258" r:id="rId7"/>
    <p:sldId id="259" r:id="rId8"/>
    <p:sldId id="260" r:id="rId9"/>
    <p:sldId id="262" r:id="rId10"/>
    <p:sldId id="261" r:id="rId11"/>
  </p:sldIdLst>
  <p:sldSz cx="12192000" cy="6858000"/>
  <p:notesSz cx="6888163" cy="100203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8"/>
    <a:srgbClr val="FEF899"/>
    <a:srgbClr val="F41026"/>
    <a:srgbClr val="D30B26"/>
    <a:srgbClr val="CF0B25"/>
    <a:srgbClr val="DC0A1D"/>
    <a:srgbClr val="920A0E"/>
    <a:srgbClr val="D60B26"/>
    <a:srgbClr val="C10A22"/>
    <a:srgbClr val="C10B2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5899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333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34D3EDF-5D60-4C4D-822A-49A3379AF0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E3852B3-7AAC-42C0-8255-986B3910B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22CB339-1EEF-4CB5-B181-A3D38B094C94}" type="datetime1">
              <a:rPr lang="es-ES" smtClean="0"/>
              <a:t>02/10/2023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AC21B3-639A-41AA-8D4F-A72FEF785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1BF2C4-DAF9-4611-BD24-23B7EBF78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77D7FF4-C5DC-4746-92B3-CF26EFA9B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12168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pPr rtl="0"/>
            <a:fld id="{5F3900E1-4A7E-410D-9D17-72FE7CBC8BE9}" type="datetime1">
              <a:rPr lang="es-ES" noProof="0" smtClean="0"/>
              <a:t>02/10/2023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pPr rtl="0"/>
            <a:fld id="{060C6D3C-9EB0-4F2C-9026-3887D1CDB4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377631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7000"/>
            </a:schemeClr>
          </a:solidFill>
        </p:spPr>
        <p:txBody>
          <a:bodyPr lIns="612000" tIns="0" rtlCol="0" anchor="ctr"/>
          <a:lstStyle>
            <a:lvl1pPr marL="0" indent="0" algn="l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0" y="0"/>
            <a:ext cx="9672000" cy="6857999"/>
          </a:xfrm>
          <a:prstGeom prst="rect">
            <a:avLst/>
          </a:prstGeom>
          <a:noFill/>
        </p:spPr>
        <p:txBody>
          <a:bodyPr lIns="1116000" rIns="180000" rtlCol="0" anchor="ctr"/>
          <a:lstStyle>
            <a:lvl1pPr algn="l">
              <a:lnSpc>
                <a:spcPct val="800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C97F3D-57FA-4E82-9EEC-E93088055A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0" y="4276447"/>
            <a:ext cx="5161550" cy="62001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144000" rtlCol="0" anchor="ctr"/>
          <a:lstStyle>
            <a:lvl1pPr marL="0" indent="0" algn="l">
              <a:buNone/>
              <a:defRPr sz="24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423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6858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3794" y="3407563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3794" y="3005055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6363" y="3407563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16" name="Marcador de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6363" y="3005055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28931" y="3407563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18" name="Marcador de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8931" y="3005055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29" name="Marcador de posición de imagen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867711" y="1648853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0" name="Marcador de posición de imagen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30280" y="1648853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1" name="Marcador de posición de imagen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92848" y="1648853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FE407FE5-15DF-40F7-B14C-0A04CC30CD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3794" y="5736658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23" name="Marcador de texto 12">
            <a:extLst>
              <a:ext uri="{FF2B5EF4-FFF2-40B4-BE49-F238E27FC236}">
                <a16:creationId xmlns:a16="http://schemas.microsoft.com/office/drawing/2014/main" id="{7DD73F77-2E6A-450D-B4AF-8643D8AE1E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03794" y="5334150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id="{7F1CAED2-2A78-4780-A303-060C24C5652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66363" y="5736658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27" name="Marcador de texto 12">
            <a:extLst>
              <a:ext uri="{FF2B5EF4-FFF2-40B4-BE49-F238E27FC236}">
                <a16:creationId xmlns:a16="http://schemas.microsoft.com/office/drawing/2014/main" id="{4E77CA0B-49F8-4EE9-84A7-AB28FD1CC1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66363" y="5334150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28" name="Marcador de texto 4">
            <a:extLst>
              <a:ext uri="{FF2B5EF4-FFF2-40B4-BE49-F238E27FC236}">
                <a16:creationId xmlns:a16="http://schemas.microsoft.com/office/drawing/2014/main" id="{5D4F2294-CE3A-4705-BCB3-C5DAFA373C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28931" y="5736658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32" name="Marcador de texto 12">
            <a:extLst>
              <a:ext uri="{FF2B5EF4-FFF2-40B4-BE49-F238E27FC236}">
                <a16:creationId xmlns:a16="http://schemas.microsoft.com/office/drawing/2014/main" id="{7B49F9AF-7698-444D-8D12-FA0B6A713E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28931" y="5334150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33" name="Marcador de posición de imagen 25">
            <a:extLst>
              <a:ext uri="{FF2B5EF4-FFF2-40B4-BE49-F238E27FC236}">
                <a16:creationId xmlns:a16="http://schemas.microsoft.com/office/drawing/2014/main" id="{6057C2E9-1501-4819-B77D-23A0268DB0F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867711" y="3977948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4" name="Marcador de posición de imagen 25">
            <a:extLst>
              <a:ext uri="{FF2B5EF4-FFF2-40B4-BE49-F238E27FC236}">
                <a16:creationId xmlns:a16="http://schemas.microsoft.com/office/drawing/2014/main" id="{C77B8544-1CEE-4ED4-89E8-ED04267380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630280" y="3977948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5" name="Marcador de posición de imagen 25">
            <a:extLst>
              <a:ext uri="{FF2B5EF4-FFF2-40B4-BE49-F238E27FC236}">
                <a16:creationId xmlns:a16="http://schemas.microsoft.com/office/drawing/2014/main" id="{E1131D92-0382-469E-A358-A2EC5FDCCF3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392848" y="3977948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C0EBF36-B9CA-4962-B198-27B56B54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8284636" cy="369261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9219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ágenes de la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200">
                <a:solidFill>
                  <a:srgbClr val="FFFFC8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1033654"/>
            <a:ext cx="7560000" cy="37016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95500" y="1992933"/>
            <a:ext cx="9388499" cy="10953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Agregue una descripción aquí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98EA298-DD21-4B69-8125-094245EDF7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213" y="1992934"/>
            <a:ext cx="1095375" cy="10953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es-ES" noProof="0"/>
              <a:t>Lugar</a:t>
            </a:r>
            <a:br>
              <a:rPr lang="es-ES" noProof="0"/>
            </a:br>
            <a:r>
              <a:rPr lang="es-ES" noProof="0"/>
              <a:t>Coloque aquí su Imagen / Logotipo</a:t>
            </a:r>
          </a:p>
        </p:txBody>
      </p:sp>
      <p:sp>
        <p:nvSpPr>
          <p:cNvPr id="12" name="Marcador de posición de imagen 10">
            <a:extLst>
              <a:ext uri="{FF2B5EF4-FFF2-40B4-BE49-F238E27FC236}">
                <a16:creationId xmlns:a16="http://schemas.microsoft.com/office/drawing/2014/main" id="{4C93EFCC-1E62-4200-9E96-2476EE2581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4213" y="3431134"/>
            <a:ext cx="1095375" cy="10953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es-ES" noProof="0"/>
              <a:t>Lugar</a:t>
            </a:r>
            <a:br>
              <a:rPr lang="es-ES" noProof="0"/>
            </a:br>
            <a:r>
              <a:rPr lang="es-ES" noProof="0"/>
              <a:t>Coloque aquí su Imagen / Logotipo</a:t>
            </a:r>
          </a:p>
        </p:txBody>
      </p:sp>
      <p:sp>
        <p:nvSpPr>
          <p:cNvPr id="13" name="Marcador de posición de imagen 10">
            <a:extLst>
              <a:ext uri="{FF2B5EF4-FFF2-40B4-BE49-F238E27FC236}">
                <a16:creationId xmlns:a16="http://schemas.microsoft.com/office/drawing/2014/main" id="{8741D874-BD81-4469-AA1C-32517FD7C37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213" y="4869334"/>
            <a:ext cx="1095375" cy="10953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es-ES" noProof="0"/>
              <a:t>Lugar</a:t>
            </a:r>
            <a:br>
              <a:rPr lang="es-ES" noProof="0"/>
            </a:br>
            <a:r>
              <a:rPr lang="es-ES" noProof="0"/>
              <a:t>Coloque aquí su Imagen / Logotipo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CFB0B599-DDEF-43E9-A07F-FC328C595B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095500" y="3422739"/>
            <a:ext cx="9388499" cy="10953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Agregue una descripción aquí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63FF0857-6431-48DC-BE82-9A93C55CEFB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095500" y="4867850"/>
            <a:ext cx="9388499" cy="10953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Agregue una descripción aquí</a:t>
            </a:r>
          </a:p>
        </p:txBody>
      </p:sp>
    </p:spTree>
    <p:extLst>
      <p:ext uri="{BB962C8B-B14F-4D97-AF65-F5344CB8AC3E}">
        <p14:creationId xmlns:p14="http://schemas.microsoft.com/office/powerpoint/2010/main" val="211947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1612472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FFFFC8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167417"/>
            <a:ext cx="11520000" cy="37016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6000" y="2065113"/>
            <a:ext cx="11520000" cy="4320000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04174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chas 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lIns="0" tIns="0" rIns="612000" rtlCol="0" anchor="ctr"/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Arrastre y suelte su </a:t>
            </a:r>
            <a:br>
              <a:rPr lang="es-ES" noProof="0" dirty="0"/>
            </a:br>
            <a:r>
              <a:rPr lang="es-ES" noProof="0" dirty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672000" cy="6857999"/>
          </a:xfrm>
          <a:prstGeom prst="rect">
            <a:avLst/>
          </a:prstGeom>
          <a:noFill/>
        </p:spPr>
        <p:txBody>
          <a:bodyPr lIns="1116000" rIns="180000" bIns="756000" rtlCol="0" anchor="ctr"/>
          <a:lstStyle>
            <a:lvl1pPr algn="l">
              <a:lnSpc>
                <a:spcPct val="65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Muchas </a:t>
            </a:r>
            <a:br>
              <a:rPr lang="es-ES" noProof="0" dirty="0"/>
            </a:br>
            <a:r>
              <a:rPr lang="es-ES" noProof="0" dirty="0"/>
              <a:t>gracias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49FD1A9-E34B-4888-90DE-493861AD7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700" y="4508500"/>
            <a:ext cx="3314700" cy="330200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3452AC72-D893-4C1A-83BD-9930164D8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17700" y="5180023"/>
            <a:ext cx="3314700" cy="205029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Correo electrónico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D2EEC149-F1BE-4C36-A789-5BF73B40A2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7700" y="5683561"/>
            <a:ext cx="3314700" cy="205029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Teléfono</a:t>
            </a:r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ECC256E6-6AE8-4950-838C-BE638FB47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7700" y="4821910"/>
            <a:ext cx="3314700" cy="205029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1000" i="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POSICIÓN</a:t>
            </a:r>
          </a:p>
        </p:txBody>
      </p:sp>
    </p:spTree>
    <p:extLst>
      <p:ext uri="{BB962C8B-B14F-4D97-AF65-F5344CB8AC3E}">
        <p14:creationId xmlns:p14="http://schemas.microsoft.com/office/powerpoint/2010/main" val="3185791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97920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37A9ABA-7ADF-4153-BB7E-B9F0D96DCA1F}" type="datetime1">
              <a:rPr lang="es-AR" smtClean="0"/>
              <a:t>2/10/2023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317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ítu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99" y="1151187"/>
            <a:ext cx="11167371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9" name="Marcador de posición de tex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15" y="1616574"/>
            <a:ext cx="11167370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3659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X Número e ic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noFill/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1196491"/>
            <a:ext cx="7560000" cy="360000"/>
          </a:xfrm>
          <a:prstGeom prst="rect">
            <a:avLst/>
          </a:prstGeo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9F266E5-40A6-4643-B9AC-B38F272563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1CB790CB-E4F5-4B61-A03E-1CA0C32E3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455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B570684C-B743-402E-8778-A651995771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1013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FCEC7149-9A00-4CA4-B800-1BFD6EBEB8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255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4" name="Marcador de texto 4">
            <a:extLst>
              <a:ext uri="{FF2B5EF4-FFF2-40B4-BE49-F238E27FC236}">
                <a16:creationId xmlns:a16="http://schemas.microsoft.com/office/drawing/2014/main" id="{0374F0E2-36BA-43B5-8799-77AA3367D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9707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1BA12174-6A24-4E61-8D58-B3B42C31BE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6056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D3A67B21-0E8B-4922-94F9-20492309C4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4613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D801C20C-82D2-465E-8D45-DF1A57E045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0855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62BAD45E-2039-4F8D-9CFC-42BFA3756A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31412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64A78879-6338-4F3B-864E-8FF4E08C00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7654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80118439-B306-4F20-9200-1C429EADC7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1000" y="5271502"/>
            <a:ext cx="1990001" cy="62001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0" rtlCol="0" anchor="ctr"/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Resultado</a:t>
            </a:r>
          </a:p>
        </p:txBody>
      </p: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99B7E7F2-DF6B-4441-B0B1-7E87E29BA3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98550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7" name="Marcador de posición de imagen 25">
            <a:extLst>
              <a:ext uri="{FF2B5EF4-FFF2-40B4-BE49-F238E27FC236}">
                <a16:creationId xmlns:a16="http://schemas.microsoft.com/office/drawing/2014/main" id="{ED41522A-FBAF-4E5D-B592-F13855964E8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85350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8" name="Marcador de posición de imagen 25">
            <a:extLst>
              <a:ext uri="{FF2B5EF4-FFF2-40B4-BE49-F238E27FC236}">
                <a16:creationId xmlns:a16="http://schemas.microsoft.com/office/drawing/2014/main" id="{AA51069C-E1DC-44A0-A6A0-2A4AB0DD4D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84044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9" name="Marcador de posición de imagen 25">
            <a:extLst>
              <a:ext uri="{FF2B5EF4-FFF2-40B4-BE49-F238E27FC236}">
                <a16:creationId xmlns:a16="http://schemas.microsoft.com/office/drawing/2014/main" id="{42F6437E-5478-451F-9BE3-E8160EA4351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958950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0" name="Marcador de posición de imagen 25">
            <a:extLst>
              <a:ext uri="{FF2B5EF4-FFF2-40B4-BE49-F238E27FC236}">
                <a16:creationId xmlns:a16="http://schemas.microsoft.com/office/drawing/2014/main" id="{25127DFD-53A7-41A8-B591-AEEC120380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45749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38925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 40 dividida verticalm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6294759C-286C-4281-B194-581C766EEF28}"/>
              </a:ext>
            </a:extLst>
          </p:cNvPr>
          <p:cNvSpPr/>
          <p:nvPr userDrawn="1"/>
        </p:nvSpPr>
        <p:spPr>
          <a:xfrm rot="5400000">
            <a:off x="9134700" y="3800700"/>
            <a:ext cx="2514600" cy="3600000"/>
          </a:xfrm>
          <a:custGeom>
            <a:avLst/>
            <a:gdLst>
              <a:gd name="connsiteX0" fmla="*/ 0 w 2514600"/>
              <a:gd name="connsiteY0" fmla="*/ 180000 h 3600000"/>
              <a:gd name="connsiteX1" fmla="*/ 0 w 2514600"/>
              <a:gd name="connsiteY1" fmla="*/ 0 h 3600000"/>
              <a:gd name="connsiteX2" fmla="*/ 2334600 w 2514600"/>
              <a:gd name="connsiteY2" fmla="*/ 0 h 3600000"/>
              <a:gd name="connsiteX3" fmla="*/ 2514600 w 2514600"/>
              <a:gd name="connsiteY3" fmla="*/ 0 h 3600000"/>
              <a:gd name="connsiteX4" fmla="*/ 2514600 w 2514600"/>
              <a:gd name="connsiteY4" fmla="*/ 180000 h 3600000"/>
              <a:gd name="connsiteX5" fmla="*/ 2514600 w 2514600"/>
              <a:gd name="connsiteY5" fmla="*/ 3600000 h 3600000"/>
              <a:gd name="connsiteX6" fmla="*/ 2334600 w 2514600"/>
              <a:gd name="connsiteY6" fmla="*/ 3600000 h 3600000"/>
              <a:gd name="connsiteX7" fmla="*/ 2334600 w 25146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0" h="3600000">
                <a:moveTo>
                  <a:pt x="0" y="180000"/>
                </a:moveTo>
                <a:lnTo>
                  <a:pt x="0" y="0"/>
                </a:lnTo>
                <a:lnTo>
                  <a:pt x="2334600" y="0"/>
                </a:lnTo>
                <a:lnTo>
                  <a:pt x="2514600" y="0"/>
                </a:lnTo>
                <a:lnTo>
                  <a:pt x="2514600" y="180000"/>
                </a:lnTo>
                <a:lnTo>
                  <a:pt x="2514600" y="3600000"/>
                </a:lnTo>
                <a:lnTo>
                  <a:pt x="2334600" y="3600000"/>
                </a:lnTo>
                <a:lnTo>
                  <a:pt x="23346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0" name="Marcador de títu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99" y="1151187"/>
            <a:ext cx="11167371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11" name="Marcador de posición de tex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15" y="1616574"/>
            <a:ext cx="11167370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7894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x bloque de contenido con icono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23">
            <a:extLst>
              <a:ext uri="{FF2B5EF4-FFF2-40B4-BE49-F238E27FC236}">
                <a16:creationId xmlns:a16="http://schemas.microsoft.com/office/drawing/2014/main" id="{E6622698-E93D-4214-8C21-38DBE58C2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noFill/>
        </p:spPr>
        <p:txBody>
          <a:bodyPr wrap="square" lIns="0" tIns="122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1071232"/>
            <a:ext cx="7560000" cy="370166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0581" y="2186444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0581" y="1775806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1291" y="2186444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6" name="Marcador de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1291" y="1775806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2000" y="2186444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8" name="Marcador de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92000" y="1775806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9" name="Marcador de texto 4">
            <a:extLst>
              <a:ext uri="{FF2B5EF4-FFF2-40B4-BE49-F238E27FC236}">
                <a16:creationId xmlns:a16="http://schemas.microsoft.com/office/drawing/2014/main" id="{3E6D854C-C76F-49BA-9E74-F438CA8EA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70581" y="4335857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0" name="Marcador de texto 12">
            <a:extLst>
              <a:ext uri="{FF2B5EF4-FFF2-40B4-BE49-F238E27FC236}">
                <a16:creationId xmlns:a16="http://schemas.microsoft.com/office/drawing/2014/main" id="{AD447D7D-C1F4-4AD4-AE22-EB8E7F1C41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0581" y="3925219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849DF703-38D0-4214-9432-83570E10EF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1291" y="4335857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2" name="Marcador de texto 12">
            <a:extLst>
              <a:ext uri="{FF2B5EF4-FFF2-40B4-BE49-F238E27FC236}">
                <a16:creationId xmlns:a16="http://schemas.microsoft.com/office/drawing/2014/main" id="{F9EB6572-1A9F-4672-8E42-A4E15451CA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31291" y="3925219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23" name="Marcador de texto 4">
            <a:extLst>
              <a:ext uri="{FF2B5EF4-FFF2-40B4-BE49-F238E27FC236}">
                <a16:creationId xmlns:a16="http://schemas.microsoft.com/office/drawing/2014/main" id="{0740EB70-455C-47FF-9A9A-0D78D202ED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2000" y="4335857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4" name="Marcador de texto 12">
            <a:extLst>
              <a:ext uri="{FF2B5EF4-FFF2-40B4-BE49-F238E27FC236}">
                <a16:creationId xmlns:a16="http://schemas.microsoft.com/office/drawing/2014/main" id="{CD9A5773-4F50-4631-9B7A-0A2D83E5DC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92000" y="3925219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</p:spTree>
    <p:extLst>
      <p:ext uri="{BB962C8B-B14F-4D97-AF65-F5344CB8AC3E}">
        <p14:creationId xmlns:p14="http://schemas.microsoft.com/office/powerpoint/2010/main" val="387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x bloque de contenido con ic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45350A6A-6F84-47F4-AE00-8295D96D08C8}"/>
              </a:ext>
            </a:extLst>
          </p:cNvPr>
          <p:cNvSpPr/>
          <p:nvPr userDrawn="1"/>
        </p:nvSpPr>
        <p:spPr>
          <a:xfrm rot="5400000">
            <a:off x="8677500" y="3343500"/>
            <a:ext cx="3429000" cy="3600000"/>
          </a:xfrm>
          <a:custGeom>
            <a:avLst/>
            <a:gdLst>
              <a:gd name="connsiteX0" fmla="*/ 0 w 3429000"/>
              <a:gd name="connsiteY0" fmla="*/ 180000 h 3600000"/>
              <a:gd name="connsiteX1" fmla="*/ 0 w 3429000"/>
              <a:gd name="connsiteY1" fmla="*/ 0 h 3600000"/>
              <a:gd name="connsiteX2" fmla="*/ 3249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3429000 w 3429000"/>
              <a:gd name="connsiteY5" fmla="*/ 3600000 h 3600000"/>
              <a:gd name="connsiteX6" fmla="*/ 3249000 w 3429000"/>
              <a:gd name="connsiteY6" fmla="*/ 3600000 h 3600000"/>
              <a:gd name="connsiteX7" fmla="*/ 3249000 w 34290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3600000">
                <a:moveTo>
                  <a:pt x="0" y="180000"/>
                </a:moveTo>
                <a:lnTo>
                  <a:pt x="0" y="0"/>
                </a:lnTo>
                <a:lnTo>
                  <a:pt x="3249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3429000" y="3600000"/>
                </a:lnTo>
                <a:lnTo>
                  <a:pt x="3249000" y="3600000"/>
                </a:lnTo>
                <a:lnTo>
                  <a:pt x="32490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>
              <a:latin typeface="+mn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221842"/>
            <a:ext cx="11520000" cy="370166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863" y="3668499"/>
            <a:ext cx="3276000" cy="2238815"/>
          </a:xfrm>
          <a:prstGeom prst="rect">
            <a:avLst/>
          </a:prstGeo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2863" y="3068555"/>
            <a:ext cx="3276000" cy="360445"/>
          </a:xfrm>
          <a:prstGeom prst="rect">
            <a:avLst/>
          </a:prstGeo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5432" y="3668499"/>
            <a:ext cx="3276000" cy="2238815"/>
          </a:xfrm>
          <a:prstGeom prst="rect">
            <a:avLst/>
          </a:prstGeo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6" name="Marcador de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5432" y="3068555"/>
            <a:ext cx="3276000" cy="360445"/>
          </a:xfrm>
          <a:prstGeom prst="rect">
            <a:avLst/>
          </a:prstGeo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8000" y="3668499"/>
            <a:ext cx="3276000" cy="2238815"/>
          </a:xfrm>
          <a:prstGeom prst="rect">
            <a:avLst/>
          </a:prstGeo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8" name="Marcador de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8000" y="3068555"/>
            <a:ext cx="3276000" cy="360445"/>
          </a:xfrm>
          <a:prstGeom prst="rect">
            <a:avLst/>
          </a:prstGeo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29" name="Marcador de posición de imagen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08907" y="2146660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0" name="Marcador de posición de imagen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71476" y="2146660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1" name="Marcador de posición de imagen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34044" y="2146660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1656014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AEA98CFA-B2A7-4BCC-B1DC-01CFAD2DD65E}"/>
              </a:ext>
            </a:extLst>
          </p:cNvPr>
          <p:cNvSpPr/>
          <p:nvPr userDrawn="1"/>
        </p:nvSpPr>
        <p:spPr>
          <a:xfrm rot="5400000">
            <a:off x="8677500" y="-85500"/>
            <a:ext cx="3429000" cy="3600000"/>
          </a:xfrm>
          <a:custGeom>
            <a:avLst/>
            <a:gdLst>
              <a:gd name="connsiteX0" fmla="*/ 0 w 3429000"/>
              <a:gd name="connsiteY0" fmla="*/ 3600000 h 3600000"/>
              <a:gd name="connsiteX1" fmla="*/ 0 w 3429000"/>
              <a:gd name="connsiteY1" fmla="*/ 0 h 3600000"/>
              <a:gd name="connsiteX2" fmla="*/ 180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180000 w 3429000"/>
              <a:gd name="connsiteY5" fmla="*/ 180000 h 3600000"/>
              <a:gd name="connsiteX6" fmla="*/ 180000 w 34290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259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 y el subtítulo - O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E752CBEE-7696-40FC-AB0E-8790B179D18C}"/>
              </a:ext>
            </a:extLst>
          </p:cNvPr>
          <p:cNvSpPr/>
          <p:nvPr userDrawn="1"/>
        </p:nvSpPr>
        <p:spPr>
          <a:xfrm rot="5400000">
            <a:off x="8188485" y="2854485"/>
            <a:ext cx="4407031" cy="3600000"/>
          </a:xfrm>
          <a:custGeom>
            <a:avLst/>
            <a:gdLst>
              <a:gd name="connsiteX0" fmla="*/ 0 w 4407031"/>
              <a:gd name="connsiteY0" fmla="*/ 180000 h 3600000"/>
              <a:gd name="connsiteX1" fmla="*/ 0 w 4407031"/>
              <a:gd name="connsiteY1" fmla="*/ 0 h 3600000"/>
              <a:gd name="connsiteX2" fmla="*/ 4227031 w 4407031"/>
              <a:gd name="connsiteY2" fmla="*/ 0 h 3600000"/>
              <a:gd name="connsiteX3" fmla="*/ 4407031 w 4407031"/>
              <a:gd name="connsiteY3" fmla="*/ 0 h 3600000"/>
              <a:gd name="connsiteX4" fmla="*/ 4407031 w 4407031"/>
              <a:gd name="connsiteY4" fmla="*/ 180000 h 3600000"/>
              <a:gd name="connsiteX5" fmla="*/ 4407031 w 4407031"/>
              <a:gd name="connsiteY5" fmla="*/ 3600000 h 3600000"/>
              <a:gd name="connsiteX6" fmla="*/ 4227031 w 4407031"/>
              <a:gd name="connsiteY6" fmla="*/ 3600000 h 3600000"/>
              <a:gd name="connsiteX7" fmla="*/ 4227031 w 4407031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7031" h="3600000">
                <a:moveTo>
                  <a:pt x="0" y="180000"/>
                </a:moveTo>
                <a:lnTo>
                  <a:pt x="0" y="0"/>
                </a:lnTo>
                <a:lnTo>
                  <a:pt x="4227031" y="0"/>
                </a:lnTo>
                <a:lnTo>
                  <a:pt x="4407031" y="0"/>
                </a:lnTo>
                <a:lnTo>
                  <a:pt x="4407031" y="180000"/>
                </a:lnTo>
                <a:lnTo>
                  <a:pt x="4407031" y="3600000"/>
                </a:lnTo>
                <a:lnTo>
                  <a:pt x="4227031" y="3600000"/>
                </a:lnTo>
                <a:lnTo>
                  <a:pt x="4227031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2451405"/>
          </a:xfrm>
          <a:prstGeom prst="rect">
            <a:avLst/>
          </a:prstGeom>
          <a:noFill/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178301"/>
            <a:ext cx="11520000" cy="370166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1710443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975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ítulo y subtítulo - Foto completa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noFill/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200071"/>
            <a:ext cx="11520000" cy="360000"/>
          </a:xfrm>
          <a:prstGeom prst="rect">
            <a:avLst/>
          </a:prstGeo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3" name="Marcador de texto 3">
            <a:extLst>
              <a:ext uri="{FF2B5EF4-FFF2-40B4-BE49-F238E27FC236}">
                <a16:creationId xmlns:a16="http://schemas.microsoft.com/office/drawing/2014/main" id="{0A18EF7D-14D0-4362-B8BD-722D3D54D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1906387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03936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 y el subtítulo -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67FF01B-795B-4F5D-87AF-6CAA8DD5D48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1971701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FFFFC8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2F32FC1-1FF6-4874-9835-EB1A90F7E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210958"/>
            <a:ext cx="11520000" cy="37016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83039E70-36A3-46C1-B30E-CA4CC0B36C5D}"/>
              </a:ext>
            </a:extLst>
          </p:cNvPr>
          <p:cNvSpPr/>
          <p:nvPr userDrawn="1"/>
        </p:nvSpPr>
        <p:spPr>
          <a:xfrm rot="5400000">
            <a:off x="2667000" y="3406140"/>
            <a:ext cx="6858000" cy="45719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5773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hyperlink" Target="http://www.cardiorosario.org.ar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hyperlink" Target="mailto:sociedaddecardiologiaderosario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-5888" y="0"/>
            <a:ext cx="12203776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643735" y="207"/>
            <a:ext cx="6904531" cy="6857586"/>
          </a:xfrm>
          <a:prstGeom prst="rect">
            <a:avLst/>
          </a:prstGeom>
        </p:spPr>
      </p:pic>
      <p:sp>
        <p:nvSpPr>
          <p:cNvPr id="14" name="Rectángulo 13"/>
          <p:cNvSpPr/>
          <p:nvPr userDrawn="1"/>
        </p:nvSpPr>
        <p:spPr>
          <a:xfrm>
            <a:off x="0" y="-2702"/>
            <a:ext cx="12192000" cy="6868887"/>
          </a:xfrm>
          <a:prstGeom prst="rect">
            <a:avLst/>
          </a:prstGeom>
          <a:gradFill flip="none" rotWithShape="1">
            <a:gsLst>
              <a:gs pos="6000">
                <a:srgbClr val="11667A"/>
              </a:gs>
              <a:gs pos="50000">
                <a:schemeClr val="tx2">
                  <a:lumMod val="97000"/>
                  <a:lumOff val="3000"/>
                  <a:alpha val="8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15" name="Marcador de títu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99" y="1151187"/>
            <a:ext cx="11167371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17" name="Marcador de posición de tex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315" y="1616574"/>
            <a:ext cx="11167370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19" name="Rectángulo 18"/>
          <p:cNvSpPr/>
          <p:nvPr userDrawn="1"/>
        </p:nvSpPr>
        <p:spPr>
          <a:xfrm>
            <a:off x="18000" y="0"/>
            <a:ext cx="12174000" cy="1063421"/>
          </a:xfrm>
          <a:prstGeom prst="rect">
            <a:avLst/>
          </a:prstGeom>
          <a:gradFill>
            <a:gsLst>
              <a:gs pos="0">
                <a:schemeClr val="tx2">
                  <a:alpha val="57000"/>
                </a:schemeClr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0" name="Grupo 19"/>
          <p:cNvGrpSpPr/>
          <p:nvPr userDrawn="1"/>
        </p:nvGrpSpPr>
        <p:grpSpPr>
          <a:xfrm>
            <a:off x="105264" y="38427"/>
            <a:ext cx="720000" cy="720000"/>
            <a:chOff x="-1198095" y="403544"/>
            <a:chExt cx="1054767" cy="1039773"/>
          </a:xfrm>
        </p:grpSpPr>
        <p:sp>
          <p:nvSpPr>
            <p:cNvPr id="21" name="Elipse 20"/>
            <p:cNvSpPr/>
            <p:nvPr userDrawn="1"/>
          </p:nvSpPr>
          <p:spPr>
            <a:xfrm>
              <a:off x="-1198095" y="403544"/>
              <a:ext cx="1054767" cy="10397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71790" y="415250"/>
              <a:ext cx="1002156" cy="984918"/>
            </a:xfrm>
            <a:prstGeom prst="rect">
              <a:avLst/>
            </a:prstGeom>
          </p:spPr>
        </p:pic>
      </p:grp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596" y="67004"/>
            <a:ext cx="708458" cy="708458"/>
          </a:xfrm>
          <a:prstGeom prst="rect">
            <a:avLst/>
          </a:prstGeom>
        </p:spPr>
      </p:pic>
      <p:sp>
        <p:nvSpPr>
          <p:cNvPr id="24" name="CuadroTexto 23"/>
          <p:cNvSpPr txBox="1"/>
          <p:nvPr userDrawn="1"/>
        </p:nvSpPr>
        <p:spPr>
          <a:xfrm>
            <a:off x="3063215" y="1718"/>
            <a:ext cx="6065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ln w="3175">
                  <a:solidFill>
                    <a:schemeClr val="tx1"/>
                  </a:solidFill>
                </a:ln>
                <a:solidFill>
                  <a:srgbClr val="FFFFC8"/>
                </a:solidFill>
                <a:latin typeface="Arial Black" panose="020B0A04020102020204" pitchFamily="34" charset="0"/>
              </a:rPr>
              <a:t>SOCIEDAD DE CARDIOLOGÍA DE ROSARIO</a:t>
            </a:r>
          </a:p>
        </p:txBody>
      </p:sp>
      <p:sp>
        <p:nvSpPr>
          <p:cNvPr id="25" name="CuadroTexto 24"/>
          <p:cNvSpPr txBox="1"/>
          <p:nvPr userDrawn="1"/>
        </p:nvSpPr>
        <p:spPr>
          <a:xfrm>
            <a:off x="5394526" y="272520"/>
            <a:ext cx="14029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solidFill>
                  <a:srgbClr val="FFFFC8"/>
                </a:solidFill>
              </a:rPr>
              <a:t>ASOCIACIÓN CIVIL</a:t>
            </a:r>
          </a:p>
        </p:txBody>
      </p:sp>
      <p:sp>
        <p:nvSpPr>
          <p:cNvPr id="26" name="CuadroTexto 25"/>
          <p:cNvSpPr txBox="1"/>
          <p:nvPr userDrawn="1"/>
        </p:nvSpPr>
        <p:spPr>
          <a:xfrm>
            <a:off x="4503257" y="441384"/>
            <a:ext cx="31854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rgbClr val="FFFFC8"/>
                </a:solidFill>
              </a:rPr>
              <a:t>Integrante de la Federación Argentina de Cardiología</a:t>
            </a:r>
          </a:p>
        </p:txBody>
      </p:sp>
      <p:sp>
        <p:nvSpPr>
          <p:cNvPr id="28" name="CuadroTexto 27"/>
          <p:cNvSpPr txBox="1"/>
          <p:nvPr userDrawn="1"/>
        </p:nvSpPr>
        <p:spPr>
          <a:xfrm>
            <a:off x="3456352" y="625161"/>
            <a:ext cx="5279330" cy="338554"/>
          </a:xfrm>
          <a:prstGeom prst="rect">
            <a:avLst/>
          </a:prstGeom>
          <a:noFill/>
          <a:effectLst>
            <a:outerShdw blurRad="76200" dist="38100" dir="2700000" algn="tl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kern="1200" dirty="0">
                <a:ln>
                  <a:noFill/>
                </a:ln>
                <a:solidFill>
                  <a:srgbClr val="FFFFC8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SEGUNDO ATENEO INTERRESIDENCIAS 2023</a:t>
            </a:r>
            <a:endParaRPr lang="es-AR" sz="1600" dirty="0">
              <a:solidFill>
                <a:srgbClr val="FFFFC8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pie de página 6">
            <a:extLst>
              <a:ext uri="{FF2B5EF4-FFF2-40B4-BE49-F238E27FC236}">
                <a16:creationId xmlns:a16="http://schemas.microsoft.com/office/drawing/2014/main" id="{21E40845-7562-80C9-CDC1-BF78F46033C9}"/>
              </a:ext>
            </a:extLst>
          </p:cNvPr>
          <p:cNvSpPr txBox="1">
            <a:spLocks/>
          </p:cNvSpPr>
          <p:nvPr userDrawn="1"/>
        </p:nvSpPr>
        <p:spPr>
          <a:xfrm>
            <a:off x="1862548" y="6588690"/>
            <a:ext cx="8466904" cy="263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lang="es-AR" sz="900" b="1" kern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E-mail: </a:t>
            </a:r>
            <a:r>
              <a:rPr lang="pt-BR" dirty="0">
                <a:hlinkClick r:id="rId20"/>
              </a:rPr>
              <a:t>sociedaddecardiologiaderosario@gmail.com</a:t>
            </a:r>
            <a:r>
              <a:rPr lang="pt-BR" dirty="0"/>
              <a:t>   Página Web: </a:t>
            </a:r>
            <a:r>
              <a:rPr lang="pt-BR" dirty="0">
                <a:hlinkClick r:id="rId21"/>
              </a:rPr>
              <a:t>www.cardiorosario.org.ar</a:t>
            </a:r>
            <a:r>
              <a:rPr lang="pt-BR" dirty="0"/>
              <a:t>   WhatsApp: +54 9 3415 69-7771</a:t>
            </a:r>
          </a:p>
        </p:txBody>
      </p:sp>
      <p:sp>
        <p:nvSpPr>
          <p:cNvPr id="4" name="Marcador de número de diapositiva 7">
            <a:extLst>
              <a:ext uri="{FF2B5EF4-FFF2-40B4-BE49-F238E27FC236}">
                <a16:creationId xmlns:a16="http://schemas.microsoft.com/office/drawing/2014/main" id="{2675274E-97AC-19B9-7F72-D01AB655F4FE}"/>
              </a:ext>
            </a:extLst>
          </p:cNvPr>
          <p:cNvSpPr txBox="1">
            <a:spLocks/>
          </p:cNvSpPr>
          <p:nvPr userDrawn="1"/>
        </p:nvSpPr>
        <p:spPr>
          <a:xfrm>
            <a:off x="11785600" y="6477011"/>
            <a:ext cx="397164" cy="370167"/>
          </a:xfrm>
          <a:prstGeom prst="ellipse">
            <a:avLst/>
          </a:prstGeom>
        </p:spPr>
        <p:txBody>
          <a:bodyPr lIns="36000" tIns="36000" rIns="36000" bIns="36000" rtlCol="0">
            <a:normAutofit/>
          </a:bodyPr>
          <a:lstStyle>
            <a:defPPr rtl="0">
              <a:defRPr lang="es-es"/>
            </a:defPPr>
            <a:lvl1pPr marL="0" algn="ctr" defTabSz="9144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CC7194-A4D0-457B-9D3E-53681723AFF7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7892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50" r:id="rId12"/>
    <p:sldLayoutId id="2147483669" r:id="rId13"/>
    <p:sldLayoutId id="2147483671" r:id="rId14"/>
    <p:sldLayoutId id="2147483673" r:id="rId1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000" b="1" kern="1200" cap="all" spc="-150" baseline="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●"/>
        <a:defRPr sz="1800" kern="1200">
          <a:solidFill>
            <a:srgbClr val="FFFFC8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Tx/>
        <a:buChar char="–"/>
        <a:defRPr sz="1600" kern="1200">
          <a:solidFill>
            <a:srgbClr val="FFFFC8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400" kern="1200">
          <a:solidFill>
            <a:srgbClr val="FFFFC8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75000"/>
            <a:lumOff val="25000"/>
          </a:schemeClr>
        </a:buClr>
        <a:buSzPct val="80000"/>
        <a:buFont typeface="Courier New" panose="02070309020205020404" pitchFamily="49" charset="0"/>
        <a:buChar char="o"/>
        <a:defRPr sz="1050" kern="1200">
          <a:solidFill>
            <a:srgbClr val="FFFFC8"/>
          </a:solidFill>
          <a:latin typeface="+mn-lt"/>
          <a:ea typeface="+mn-ea"/>
          <a:cs typeface="+mn-cs"/>
        </a:defRPr>
      </a:lvl4pPr>
      <a:lvl5pPr marL="99060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050" kern="1200">
          <a:solidFill>
            <a:srgbClr val="FFFFC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   Título del Caso:</a:t>
            </a:r>
            <a:r>
              <a:rPr lang="es-ES" sz="3100" dirty="0"/>
              <a:t>   </a:t>
            </a:r>
            <a:endParaRPr lang="es-AR" sz="3100" dirty="0"/>
          </a:p>
        </p:txBody>
      </p:sp>
      <p:sp>
        <p:nvSpPr>
          <p:cNvPr id="5" name="Subtítul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es-ES" sz="2000" dirty="0"/>
              <a:t>Autores: </a:t>
            </a:r>
          </a:p>
          <a:p>
            <a:pPr algn="l"/>
            <a:r>
              <a:rPr lang="es-ES" sz="2000" dirty="0"/>
              <a:t>Instituciones: </a:t>
            </a:r>
          </a:p>
          <a:p>
            <a:pPr algn="l"/>
            <a:r>
              <a:rPr lang="es-ES" sz="2000" dirty="0"/>
              <a:t>Nombre del Presentador:</a:t>
            </a:r>
          </a:p>
          <a:p>
            <a:pPr algn="l"/>
            <a:r>
              <a:rPr lang="es-ES" sz="2000" dirty="0"/>
              <a:t>No tengo conflictos de intereses que declarar.</a:t>
            </a:r>
          </a:p>
          <a:p>
            <a:pPr algn="l"/>
            <a:endParaRPr lang="es-ES" sz="2000" dirty="0"/>
          </a:p>
          <a:p>
            <a:pPr algn="l"/>
            <a:r>
              <a:rPr lang="es-ES" sz="2000" dirty="0"/>
              <a:t>Los siguientes son mis potenciales conflictos de intereses: </a:t>
            </a:r>
          </a:p>
        </p:txBody>
      </p:sp>
    </p:spTree>
    <p:extLst>
      <p:ext uri="{BB962C8B-B14F-4D97-AF65-F5344CB8AC3E}">
        <p14:creationId xmlns:p14="http://schemas.microsoft.com/office/powerpoint/2010/main" val="282133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506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832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294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153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65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4803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22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FFFFFF"/>
      </a:hlink>
      <a:folHlink>
        <a:srgbClr val="FFFFCC"/>
      </a:folHlink>
    </a:clrScheme>
    <a:fontScheme name="MS Healthcare Pitch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100000">
              <a:schemeClr val="accent2"/>
            </a:gs>
          </a:gsLst>
          <a:lin ang="144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9225_TF00450287" id="{C8E8D555-4DBF-4CCD-9868-3A80285B451F}" vid="{5B045ECE-DA74-478B-B9F9-3188E0871C2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C66BDC7-24D2-4343-8D41-18F9C23F86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3BAED8-F9E7-4D41-86E9-333473F90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4BDB64-2AF8-42D4-96C8-B6B6F098993C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</Words>
  <Application>Microsoft Office PowerPoint</Application>
  <PresentationFormat>Panorámica</PresentationFormat>
  <Paragraphs>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Arial </vt:lpstr>
      <vt:lpstr>Arial Black</vt:lpstr>
      <vt:lpstr>Calibri</vt:lpstr>
      <vt:lpstr>Courier New</vt:lpstr>
      <vt:lpstr>Segoe UI</vt:lpstr>
      <vt:lpstr>Tema de Office</vt:lpstr>
      <vt:lpstr>   Título del Caso: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2022-10-31T22:19:50Z</dcterms:created>
  <dcterms:modified xsi:type="dcterms:W3CDTF">2023-10-02T20:25:10Z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