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89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3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25/09/2023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25/09/2023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95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5161550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8284636" cy="3692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33654"/>
            <a:ext cx="756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12472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67417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2065113"/>
            <a:ext cx="11520000" cy="4320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00785"/>
            <a:ext cx="11658600" cy="2509213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3886200"/>
            <a:ext cx="11658600" cy="209005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C8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77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37A9ABA-7ADF-4153-BB7E-B9F0D96DCA1F}" type="datetime1">
              <a:rPr lang="es-AR" smtClean="0"/>
              <a:t>25/9/2023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317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196491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71232"/>
            <a:ext cx="756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21842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56014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78301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710443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00071"/>
            <a:ext cx="1152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1906387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971701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10958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2667000" y="3406140"/>
            <a:ext cx="6858000" cy="4571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mailto:sociedaddecardiologiaderosario@gmail.com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cardiorosario.org.a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5888" y="0"/>
            <a:ext cx="122037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3735" y="207"/>
            <a:ext cx="6904531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2"/>
            <a:ext cx="12192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8000" y="0"/>
            <a:ext cx="121740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5264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96" y="67004"/>
            <a:ext cx="708458" cy="70845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3063215" y="1718"/>
            <a:ext cx="60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5394526" y="272520"/>
            <a:ext cx="1402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4503257" y="441384"/>
            <a:ext cx="3185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2527983" y="625161"/>
            <a:ext cx="7136057" cy="338554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TERCERA SESIÓN CIENTÍFICA </a:t>
            </a:r>
            <a:r>
              <a:rPr lang="es-ES" sz="1600" b="1" kern="1200" baseline="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2023: TRABAJOS CIENTÍFICOS</a:t>
            </a:r>
            <a:endParaRPr lang="es-AR" sz="16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pie de página 6">
            <a:extLst>
              <a:ext uri="{FF2B5EF4-FFF2-40B4-BE49-F238E27FC236}">
                <a16:creationId xmlns:a16="http://schemas.microsoft.com/office/drawing/2014/main" id="{21E40845-7562-80C9-CDC1-BF78F46033C9}"/>
              </a:ext>
            </a:extLst>
          </p:cNvPr>
          <p:cNvSpPr txBox="1">
            <a:spLocks/>
          </p:cNvSpPr>
          <p:nvPr userDrawn="1"/>
        </p:nvSpPr>
        <p:spPr>
          <a:xfrm>
            <a:off x="1862548" y="6588690"/>
            <a:ext cx="8466904" cy="263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lang="es-AR" sz="900" b="1" kern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E-mail: </a:t>
            </a:r>
            <a:r>
              <a:rPr lang="pt-BR" dirty="0">
                <a:hlinkClick r:id="rId21"/>
              </a:rPr>
              <a:t>sociedaddecardiologiaderosario@gmail.com</a:t>
            </a:r>
            <a:r>
              <a:rPr lang="pt-BR" dirty="0"/>
              <a:t>   Página Web: </a:t>
            </a:r>
            <a:r>
              <a:rPr lang="pt-BR" dirty="0">
                <a:hlinkClick r:id="rId22"/>
              </a:rPr>
              <a:t>www.cardiorosario.org.ar</a:t>
            </a:r>
            <a:r>
              <a:rPr lang="pt-BR" dirty="0"/>
              <a:t>   WhatsApp: +54 9 3415 69-7771</a:t>
            </a:r>
          </a:p>
        </p:txBody>
      </p:sp>
      <p:sp>
        <p:nvSpPr>
          <p:cNvPr id="4" name="Marcador de número de diapositiva 7">
            <a:extLst>
              <a:ext uri="{FF2B5EF4-FFF2-40B4-BE49-F238E27FC236}">
                <a16:creationId xmlns:a16="http://schemas.microsoft.com/office/drawing/2014/main" id="{2675274E-97AC-19B9-7F72-D01AB655F4FE}"/>
              </a:ext>
            </a:extLst>
          </p:cNvPr>
          <p:cNvSpPr txBox="1">
            <a:spLocks/>
          </p:cNvSpPr>
          <p:nvPr userDrawn="1"/>
        </p:nvSpPr>
        <p:spPr>
          <a:xfrm>
            <a:off x="11785600" y="6477011"/>
            <a:ext cx="397164" cy="370167"/>
          </a:xfrm>
          <a:prstGeom prst="ellipse">
            <a:avLst/>
          </a:prstGeom>
        </p:spPr>
        <p:txBody>
          <a:bodyPr lIns="36000" tIns="36000" rIns="36000" bIns="36000" rtlCol="0">
            <a:normAutofit/>
          </a:bodyPr>
          <a:lstStyle>
            <a:defPPr rtl="0">
              <a:defRPr lang="es-e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C7194-A4D0-457B-9D3E-53681723AFF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  <p:sldLayoutId id="2147483672" r:id="rId15"/>
    <p:sldLayoutId id="2147483673" r:id="rId1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-15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rgbClr val="FFFFC8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600" kern="1200">
          <a:solidFill>
            <a:srgbClr val="FFFFC8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rgbClr val="FFFFC8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50" kern="1200">
          <a:solidFill>
            <a:srgbClr val="FFFFC8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300786"/>
            <a:ext cx="11658600" cy="400195"/>
          </a:xfrm>
        </p:spPr>
        <p:txBody>
          <a:bodyPr>
            <a:normAutofit/>
          </a:bodyPr>
          <a:lstStyle/>
          <a:p>
            <a:r>
              <a:rPr lang="es-ES" sz="2400" dirty="0"/>
              <a:t>Título del TRABAJO CIENTÍFICO   </a:t>
            </a:r>
            <a:endParaRPr lang="es-AR" sz="2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66700" y="2080592"/>
            <a:ext cx="11658600" cy="3895666"/>
          </a:xfrm>
        </p:spPr>
        <p:txBody>
          <a:bodyPr>
            <a:noAutofit/>
          </a:bodyPr>
          <a:lstStyle/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Autores: 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Instituciones: 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Nombre del Presentador: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No tengo conflictos de intereses que declarar.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endParaRPr lang="es-ES" sz="2000" dirty="0">
              <a:solidFill>
                <a:srgbClr val="FFFFC8"/>
              </a:solidFill>
              <a:latin typeface="+mn-lt"/>
              <a:cs typeface="+mn-cs"/>
            </a:endParaRP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43199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2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FFFFFF"/>
      </a:hlink>
      <a:folHlink>
        <a:srgbClr val="FFFFCC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</Words>
  <Application>Microsoft Office PowerPoint</Application>
  <PresentationFormat>Panorámica</PresentationFormat>
  <Paragraphs>13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Courier New</vt:lpstr>
      <vt:lpstr>Segoe UI</vt:lpstr>
      <vt:lpstr>Tema de Office</vt:lpstr>
      <vt:lpstr>Título del TRABAJO CIENTÍFICO   </vt:lpstr>
      <vt:lpstr>Introducción</vt:lpstr>
      <vt:lpstr>Objetivo</vt:lpstr>
      <vt:lpstr>Materiales y Métodos</vt:lpstr>
      <vt:lpstr>Resultados</vt:lpstr>
      <vt:lpstr>Resultados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2023-09-25T12:59:36Z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