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89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25/09/2023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25/09/2023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284636" cy="3692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33654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7A9ABA-7ADF-4153-BB7E-B9F0D96DCA1F}" type="datetime1">
              <a:rPr lang="es-AR" smtClean="0"/>
              <a:t>25/9/2023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17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196491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71232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cardiorosario.org.ar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mailto:sociedaddecardiologiaderosario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394526" y="27252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503257" y="441384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2942202" y="625161"/>
            <a:ext cx="6307625" cy="338554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TERCERA SESIÓN CIENTÍFICA </a:t>
            </a:r>
            <a:r>
              <a:rPr lang="es-ES" sz="1600" b="1" kern="1200" baseline="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2023: CASOS CLÍNICOS</a:t>
            </a:r>
            <a:endParaRPr lang="es-AR" sz="16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ie de página 6">
            <a:extLst>
              <a:ext uri="{FF2B5EF4-FFF2-40B4-BE49-F238E27FC236}">
                <a16:creationId xmlns:a16="http://schemas.microsoft.com/office/drawing/2014/main" id="{21E40845-7562-80C9-CDC1-BF78F46033C9}"/>
              </a:ext>
            </a:extLst>
          </p:cNvPr>
          <p:cNvSpPr txBox="1">
            <a:spLocks/>
          </p:cNvSpPr>
          <p:nvPr userDrawn="1"/>
        </p:nvSpPr>
        <p:spPr>
          <a:xfrm>
            <a:off x="1862548" y="6588690"/>
            <a:ext cx="8466904" cy="263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lang="es-AR" sz="900" b="1" kern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E-mail: </a:t>
            </a:r>
            <a:r>
              <a:rPr lang="pt-BR" dirty="0">
                <a:hlinkClick r:id="rId20"/>
              </a:rPr>
              <a:t>sociedaddecardiologiaderosario@gmail.com</a:t>
            </a:r>
            <a:r>
              <a:rPr lang="pt-BR" dirty="0"/>
              <a:t>   Página Web: </a:t>
            </a:r>
            <a:r>
              <a:rPr lang="pt-BR" dirty="0">
                <a:hlinkClick r:id="rId21"/>
              </a:rPr>
              <a:t>www.cardiorosario.org.ar</a:t>
            </a:r>
            <a:r>
              <a:rPr lang="pt-BR" dirty="0"/>
              <a:t>   WhatsApp: +54 9 3415 69-7771</a:t>
            </a: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2675274E-97AC-19B9-7F72-D01AB655F4FE}"/>
              </a:ext>
            </a:extLst>
          </p:cNvPr>
          <p:cNvSpPr txBox="1">
            <a:spLocks/>
          </p:cNvSpPr>
          <p:nvPr userDrawn="1"/>
        </p:nvSpPr>
        <p:spPr>
          <a:xfrm>
            <a:off x="11785600" y="6477011"/>
            <a:ext cx="397164" cy="370167"/>
          </a:xfrm>
          <a:prstGeom prst="ellipse">
            <a:avLst/>
          </a:prstGeom>
        </p:spPr>
        <p:txBody>
          <a:bodyPr lIns="36000" tIns="36000" rIns="36000" bIns="36000" rtlCol="0">
            <a:normAutofit/>
          </a:bodyPr>
          <a:lstStyle>
            <a:defPPr rtl="0">
              <a:defRPr lang="es-e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  <p:sldLayoutId id="2147483673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  Título del Caso:</a:t>
            </a:r>
            <a:r>
              <a:rPr lang="es-ES" sz="3100" dirty="0"/>
              <a:t>   </a:t>
            </a:r>
            <a:endParaRPr lang="es-AR" sz="3100" dirty="0"/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s-ES" sz="2000" dirty="0"/>
              <a:t>Autores: </a:t>
            </a:r>
          </a:p>
          <a:p>
            <a:pPr algn="l"/>
            <a:r>
              <a:rPr lang="es-ES" sz="2000" dirty="0"/>
              <a:t>Instituciones: </a:t>
            </a:r>
          </a:p>
          <a:p>
            <a:pPr algn="l"/>
            <a:r>
              <a:rPr lang="es-ES" sz="2000" dirty="0"/>
              <a:t>Nombre del Presentador:</a:t>
            </a:r>
          </a:p>
          <a:p>
            <a:pPr algn="l"/>
            <a:r>
              <a:rPr lang="es-ES" sz="2000" dirty="0"/>
              <a:t>No tengo conflictos de intereses que declarar.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82133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FFFFFF"/>
      </a:hlink>
      <a:folHlink>
        <a:srgbClr val="FFFFCC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Courier New</vt:lpstr>
      <vt:lpstr>Segoe UI</vt:lpstr>
      <vt:lpstr>Tema de Office</vt:lpstr>
      <vt:lpstr>   Título del Caso: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2023-09-25T13:02:21Z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