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6" r:id="rId5"/>
    <p:sldId id="277" r:id="rId6"/>
    <p:sldId id="278" r:id="rId7"/>
    <p:sldId id="279" r:id="rId8"/>
    <p:sldId id="280" r:id="rId9"/>
  </p:sldIdLst>
  <p:sldSz cx="12192000" cy="6858000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99" autoAdjust="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15/08/2023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15/08/2023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398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6757658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12472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67417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2065113"/>
            <a:ext cx="11520000" cy="432000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485915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535679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629" y="1232067"/>
            <a:ext cx="10446742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413" y="1094504"/>
            <a:ext cx="10529869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21842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56014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78301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710443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00071"/>
            <a:ext cx="1152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/>
          <a:p>
            <a:pPr rtl="0"/>
            <a:fld id="{EECC7194-A4D0-457B-9D3E-53681723AFF7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1906387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971701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</p:spPr>
        <p:txBody>
          <a:bodyPr rtlCol="0"/>
          <a:lstStyle>
            <a:lvl1pPr>
              <a:defRPr sz="1200" b="1"/>
            </a:lvl1pPr>
          </a:lstStyle>
          <a:p>
            <a:fld id="{EECC7194-A4D0-457B-9D3E-53681723AF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10958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2667000" y="3406140"/>
            <a:ext cx="6858000" cy="4571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5888" y="0"/>
            <a:ext cx="122037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3735" y="207"/>
            <a:ext cx="6904531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2"/>
            <a:ext cx="12192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8000" y="0"/>
            <a:ext cx="121740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5264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96" y="67004"/>
            <a:ext cx="708458" cy="70845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3063215" y="1718"/>
            <a:ext cx="60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5481088" y="272520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4785385" y="408132"/>
            <a:ext cx="2621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3903733" y="683143"/>
            <a:ext cx="4384534" cy="400110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0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LA NOCHE DE LAS IMÁGENES</a:t>
            </a:r>
            <a:endParaRPr lang="es-AR" sz="20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cap="all" spc="-15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rgbClr val="FFFFC8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600" kern="1200">
          <a:solidFill>
            <a:srgbClr val="FFFFC8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rgbClr val="FFFFC8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50" kern="1200">
          <a:solidFill>
            <a:srgbClr val="FFFFC8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8686"/>
            <a:ext cx="12192000" cy="1187799"/>
          </a:xfrm>
          <a:solidFill>
            <a:schemeClr val="tx2">
              <a:alpha val="0"/>
            </a:schemeClr>
          </a:solidFill>
        </p:spPr>
        <p:txBody>
          <a:bodyPr lIns="18000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Título: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000" y="3147645"/>
            <a:ext cx="11520000" cy="2604761"/>
          </a:xfrm>
          <a:gradFill>
            <a:gsLst>
              <a:gs pos="21000">
                <a:schemeClr val="tx2">
                  <a:alpha val="0"/>
                </a:schemeClr>
              </a:gs>
              <a:gs pos="100000">
                <a:schemeClr val="accent2"/>
              </a:gs>
            </a:gsLst>
            <a:lin ang="14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rIns="72000" rtlCol="0"/>
          <a:lstStyle/>
          <a:p>
            <a:pPr lvl="0">
              <a:buClr>
                <a:srgbClr val="107082"/>
              </a:buClr>
            </a:pPr>
            <a:r>
              <a:rPr lang="es-ES" sz="2000" b="0" i="0" dirty="0">
                <a:solidFill>
                  <a:srgbClr val="FFFFC8"/>
                </a:solidFill>
              </a:rPr>
              <a:t>Autores: </a:t>
            </a:r>
          </a:p>
          <a:p>
            <a:pPr lvl="0">
              <a:buClr>
                <a:srgbClr val="107082"/>
              </a:buClr>
            </a:pPr>
            <a:r>
              <a:rPr lang="es-ES" sz="2000" b="0" i="0" dirty="0">
                <a:solidFill>
                  <a:srgbClr val="FFFFC8"/>
                </a:solidFill>
              </a:rPr>
              <a:t>Instituciones: </a:t>
            </a:r>
          </a:p>
          <a:p>
            <a:pPr lvl="0">
              <a:buClr>
                <a:srgbClr val="107082"/>
              </a:buClr>
            </a:pPr>
            <a:r>
              <a:rPr lang="es-ES" sz="2000" b="0" i="0" dirty="0">
                <a:solidFill>
                  <a:srgbClr val="FFFFC8"/>
                </a:solidFill>
              </a:rPr>
              <a:t>Nombre del Presentador:</a:t>
            </a:r>
          </a:p>
          <a:p>
            <a:pPr lvl="0">
              <a:buClr>
                <a:srgbClr val="107082"/>
              </a:buClr>
            </a:pPr>
            <a:endParaRPr lang="es-ES" sz="2000" b="0" i="0" dirty="0">
              <a:solidFill>
                <a:srgbClr val="FFFFC8"/>
              </a:solidFill>
            </a:endParaRPr>
          </a:p>
          <a:p>
            <a:pPr lvl="0">
              <a:buClr>
                <a:srgbClr val="107082"/>
              </a:buClr>
            </a:pPr>
            <a:r>
              <a:rPr lang="es-ES" sz="2000" b="0" i="0" dirty="0">
                <a:solidFill>
                  <a:srgbClr val="FFFFC8"/>
                </a:solidFill>
              </a:rPr>
              <a:t>No tengo conflictos de intereses que declarar.</a:t>
            </a:r>
          </a:p>
          <a:p>
            <a:pPr lvl="0">
              <a:buClr>
                <a:srgbClr val="107082"/>
              </a:buClr>
            </a:pPr>
            <a:r>
              <a:rPr lang="es-ES" sz="2000" b="0" i="0" dirty="0">
                <a:solidFill>
                  <a:srgbClr val="FFFFC8"/>
                </a:solidFill>
              </a:rPr>
              <a:t>Los siguientes son mis potenciales conflictos de intereses: </a:t>
            </a:r>
          </a:p>
        </p:txBody>
      </p:sp>
      <p:sp>
        <p:nvSpPr>
          <p:cNvPr id="5" name="objeto 7" descr="Rectángulo bei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36000" y="2579990"/>
            <a:ext cx="11520000" cy="66495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81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5870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 dirty="0"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57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686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392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schemas.microsoft.com/office/infopath/2007/PartnerControls"/>
    <ds:schemaRef ds:uri="71af3243-3dd4-4a8d-8c0d-dd76da1f02a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Plataforma promocional de oficina de salud</Template>
  <TotalTime>0</TotalTime>
  <Words>29</Words>
  <Application>Microsoft Office PowerPoint</Application>
  <PresentationFormat>Panorámica</PresentationFormat>
  <Paragraphs>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</vt:lpstr>
      <vt:lpstr>Arial Black</vt:lpstr>
      <vt:lpstr>Calibri</vt:lpstr>
      <vt:lpstr>Courier New</vt:lpstr>
      <vt:lpstr>Gill Sans MT</vt:lpstr>
      <vt:lpstr>Tema de Office</vt:lpstr>
      <vt:lpstr>Título: </vt:lpstr>
      <vt:lpstr>título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2023-08-15T21:35:36Z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