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4"/>
  </p:sldMasterIdLst>
  <p:notesMasterIdLst>
    <p:notesMasterId r:id="rId10"/>
  </p:notesMasterIdLst>
  <p:handoutMasterIdLst>
    <p:handoutMasterId r:id="rId11"/>
  </p:handoutMasterIdLst>
  <p:sldIdLst>
    <p:sldId id="276" r:id="rId5"/>
    <p:sldId id="277" r:id="rId6"/>
    <p:sldId id="278" r:id="rId7"/>
    <p:sldId id="279" r:id="rId8"/>
    <p:sldId id="280" r:id="rId9"/>
  </p:sldIdLst>
  <p:sldSz cx="9144000" cy="6858000" type="screen4x3"/>
  <p:notesSz cx="6888163" cy="10020300"/>
  <p:defaultTextStyle>
    <a:defPPr rtl="0"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C8"/>
    <a:srgbClr val="FEF899"/>
    <a:srgbClr val="F41026"/>
    <a:srgbClr val="D30B26"/>
    <a:srgbClr val="CF0B25"/>
    <a:srgbClr val="DC0A1D"/>
    <a:srgbClr val="920A0E"/>
    <a:srgbClr val="D60B26"/>
    <a:srgbClr val="C10A22"/>
    <a:srgbClr val="C10B22"/>
  </p:clrMru>
  <p:extLst>
    <p:ext uri="{E76CE94A-603C-4142-B9EB-6D1370010A27}">
      <p14:discardImageEditData xmlns:p14="http://schemas.microsoft.com/office/powerpoint/2010/main" val="1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F2DE63D5-997A-4646-A377-4702673A728D}"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F2DE63D5-997A-4646-A377-4702673A728D}" styleName="Light Style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5899" autoAdjust="0"/>
  </p:normalViewPr>
  <p:slideViewPr>
    <p:cSldViewPr snapToGrid="0">
      <p:cViewPr varScale="1">
        <p:scale>
          <a:sx n="104" d="100"/>
          <a:sy n="104" d="100"/>
        </p:scale>
        <p:origin x="1380" y="76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77" d="100"/>
          <a:sy n="77" d="100"/>
        </p:scale>
        <p:origin x="3054" y="9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presProps" Target="pres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1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>
            <a:extLst>
              <a:ext uri="{FF2B5EF4-FFF2-40B4-BE49-F238E27FC236}">
                <a16:creationId xmlns:a16="http://schemas.microsoft.com/office/drawing/2014/main" id="{134D3EDF-5D60-4C4D-822A-49A3379AF0D5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4871" cy="502755"/>
          </a:xfrm>
          <a:prstGeom prst="rect">
            <a:avLst/>
          </a:prstGeom>
        </p:spPr>
        <p:txBody>
          <a:bodyPr vert="horz" lIns="96616" tIns="48308" rIns="96616" bIns="48308" rtlCol="0"/>
          <a:lstStyle>
            <a:lvl1pPr algn="l">
              <a:defRPr sz="1300"/>
            </a:lvl1pPr>
          </a:lstStyle>
          <a:p>
            <a:endParaRPr lang="es-ES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3E3852B3-7AAC-42C0-8255-986B3910BA32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901698" y="0"/>
            <a:ext cx="2984871" cy="502755"/>
          </a:xfrm>
          <a:prstGeom prst="rect">
            <a:avLst/>
          </a:prstGeom>
        </p:spPr>
        <p:txBody>
          <a:bodyPr vert="horz" lIns="96616" tIns="48308" rIns="96616" bIns="48308" rtlCol="0"/>
          <a:lstStyle>
            <a:lvl1pPr algn="r">
              <a:defRPr sz="1300"/>
            </a:lvl1pPr>
          </a:lstStyle>
          <a:p>
            <a:fld id="{E22CB339-1EEF-4CB5-B181-A3D38B094C94}" type="datetime1">
              <a:rPr lang="es-ES" smtClean="0"/>
              <a:t>23/10/2023</a:t>
            </a:fld>
            <a:endParaRPr lang="es-ES" dirty="0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E3AC21B3-639A-41AA-8D4F-A72FEF785111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517547"/>
            <a:ext cx="2984871" cy="502754"/>
          </a:xfrm>
          <a:prstGeom prst="rect">
            <a:avLst/>
          </a:prstGeom>
        </p:spPr>
        <p:txBody>
          <a:bodyPr vert="horz" lIns="96616" tIns="48308" rIns="96616" bIns="48308" rtlCol="0" anchor="b"/>
          <a:lstStyle>
            <a:lvl1pPr algn="l">
              <a:defRPr sz="1300"/>
            </a:lvl1pPr>
          </a:lstStyle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1F1BF2C4-DAF9-4611-BD24-23B7EBF78C11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901698" y="9517547"/>
            <a:ext cx="2984871" cy="502754"/>
          </a:xfrm>
          <a:prstGeom prst="rect">
            <a:avLst/>
          </a:prstGeom>
        </p:spPr>
        <p:txBody>
          <a:bodyPr vert="horz" lIns="96616" tIns="48308" rIns="96616" bIns="48308" rtlCol="0" anchor="b"/>
          <a:lstStyle>
            <a:lvl1pPr algn="r">
              <a:defRPr sz="1300"/>
            </a:lvl1pPr>
          </a:lstStyle>
          <a:p>
            <a:fld id="{177D7FF4-C5DC-4746-92B3-CF26EFA9B44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61216848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ción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4871" cy="502755"/>
          </a:xfrm>
          <a:prstGeom prst="rect">
            <a:avLst/>
          </a:prstGeom>
        </p:spPr>
        <p:txBody>
          <a:bodyPr vert="horz" lIns="96616" tIns="48308" rIns="96616" bIns="48308" rtlCol="0"/>
          <a:lstStyle>
            <a:lvl1pPr algn="l">
              <a:defRPr sz="1300"/>
            </a:lvl1pPr>
          </a:lstStyle>
          <a:p>
            <a:pPr rtl="0"/>
            <a:endParaRPr lang="es-ES" noProof="0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901698" y="0"/>
            <a:ext cx="2984871" cy="502755"/>
          </a:xfrm>
          <a:prstGeom prst="rect">
            <a:avLst/>
          </a:prstGeom>
        </p:spPr>
        <p:txBody>
          <a:bodyPr vert="horz" lIns="96616" tIns="48308" rIns="96616" bIns="48308" rtlCol="0"/>
          <a:lstStyle>
            <a:lvl1pPr algn="r">
              <a:defRPr sz="1300"/>
            </a:lvl1pPr>
          </a:lstStyle>
          <a:p>
            <a:pPr rtl="0"/>
            <a:fld id="{5F3900E1-4A7E-410D-9D17-72FE7CBC8BE9}" type="datetime1">
              <a:rPr lang="es-ES" noProof="0" smtClean="0"/>
              <a:t>23/10/2023</a:t>
            </a:fld>
            <a:endParaRPr lang="es-ES" noProof="0" dirty="0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189038" y="1252538"/>
            <a:ext cx="4510087" cy="33813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16" tIns="48308" rIns="96616" bIns="48308" rtlCol="0" anchor="ctr"/>
          <a:lstStyle/>
          <a:p>
            <a:pPr rtl="0"/>
            <a:endParaRPr lang="es-ES" noProof="0"/>
          </a:p>
        </p:txBody>
      </p:sp>
      <p:sp>
        <p:nvSpPr>
          <p:cNvPr id="5" name="Marcador de posición de notas 4"/>
          <p:cNvSpPr>
            <a:spLocks noGrp="1"/>
          </p:cNvSpPr>
          <p:nvPr>
            <p:ph type="body" sz="quarter" idx="3"/>
          </p:nvPr>
        </p:nvSpPr>
        <p:spPr>
          <a:xfrm>
            <a:off x="688817" y="4822269"/>
            <a:ext cx="5510530" cy="3945493"/>
          </a:xfrm>
          <a:prstGeom prst="rect">
            <a:avLst/>
          </a:prstGeom>
        </p:spPr>
        <p:txBody>
          <a:bodyPr vert="horz" lIns="96616" tIns="48308" rIns="96616" bIns="48308" rtlCol="0"/>
          <a:lstStyle/>
          <a:p>
            <a:pPr lvl="0" rtl="0"/>
            <a:r>
              <a:rPr lang="es-ES" noProof="0"/>
              <a:t>Editar estilos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</a:p>
        </p:txBody>
      </p:sp>
      <p:sp>
        <p:nvSpPr>
          <p:cNvPr id="6" name="Marcador de posición de pie de página 5"/>
          <p:cNvSpPr>
            <a:spLocks noGrp="1"/>
          </p:cNvSpPr>
          <p:nvPr>
            <p:ph type="ftr" sz="quarter" idx="4"/>
          </p:nvPr>
        </p:nvSpPr>
        <p:spPr>
          <a:xfrm>
            <a:off x="0" y="9517547"/>
            <a:ext cx="2984871" cy="502754"/>
          </a:xfrm>
          <a:prstGeom prst="rect">
            <a:avLst/>
          </a:prstGeom>
        </p:spPr>
        <p:txBody>
          <a:bodyPr vert="horz" lIns="96616" tIns="48308" rIns="96616" bIns="48308" rtlCol="0" anchor="b"/>
          <a:lstStyle>
            <a:lvl1pPr algn="l">
              <a:defRPr sz="1300"/>
            </a:lvl1pPr>
          </a:lstStyle>
          <a:p>
            <a:pPr rtl="0"/>
            <a:endParaRPr lang="es-ES" noProof="0"/>
          </a:p>
        </p:txBody>
      </p:sp>
      <p:sp>
        <p:nvSpPr>
          <p:cNvPr id="7" name="Marcador de posición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901698" y="9517547"/>
            <a:ext cx="2984871" cy="502754"/>
          </a:xfrm>
          <a:prstGeom prst="rect">
            <a:avLst/>
          </a:prstGeom>
        </p:spPr>
        <p:txBody>
          <a:bodyPr vert="horz" lIns="96616" tIns="48308" rIns="96616" bIns="48308" rtlCol="0" anchor="b"/>
          <a:lstStyle>
            <a:lvl1pPr algn="r">
              <a:defRPr sz="1300"/>
            </a:lvl1pPr>
          </a:lstStyle>
          <a:p>
            <a:pPr rtl="0"/>
            <a:fld id="{060C6D3C-9EB0-4F2C-9026-3887D1CDB44E}" type="slidenum">
              <a:rPr lang="es-ES" noProof="0" smtClean="0"/>
              <a:t>‹Nº›</a:t>
            </a:fld>
            <a:endParaRPr lang="es-ES" noProof="0"/>
          </a:p>
        </p:txBody>
      </p:sp>
    </p:spTree>
    <p:extLst>
      <p:ext uri="{BB962C8B-B14F-4D97-AF65-F5344CB8AC3E}">
        <p14:creationId xmlns:p14="http://schemas.microsoft.com/office/powerpoint/2010/main" val="2437763150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1189038" y="1252538"/>
            <a:ext cx="4510087" cy="3381375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3739862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arcador de posición de imagen 4">
            <a:extLst>
              <a:ext uri="{FF2B5EF4-FFF2-40B4-BE49-F238E27FC236}">
                <a16:creationId xmlns:a16="http://schemas.microsoft.com/office/drawing/2014/main" id="{48D39141-3E8E-4545-90DB-291A0E5F139B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>
              <a:lumMod val="75000"/>
              <a:lumOff val="25000"/>
              <a:alpha val="7000"/>
            </a:schemeClr>
          </a:solidFill>
        </p:spPr>
        <p:txBody>
          <a:bodyPr lIns="612000" tIns="0" rtlCol="0" anchor="ctr"/>
          <a:lstStyle>
            <a:lvl1pPr marL="0" indent="0" algn="l">
              <a:lnSpc>
                <a:spcPct val="100000"/>
              </a:lnSpc>
              <a:buNone/>
              <a:defRPr sz="900" i="1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pPr rtl="0"/>
            <a:r>
              <a:rPr lang="es-ES" noProof="0" dirty="0"/>
              <a:t>Arrastre y suelte su </a:t>
            </a:r>
            <a:br>
              <a:rPr lang="es-ES" noProof="0" dirty="0"/>
            </a:br>
            <a:r>
              <a:rPr lang="es-ES" noProof="0" dirty="0"/>
              <a:t>Foto de fondo aquí</a:t>
            </a: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AD90A062-54B3-47F2-9D6A-5BC9575208D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890000" y="1"/>
            <a:ext cx="7254000" cy="6857999"/>
          </a:xfrm>
          <a:prstGeom prst="rect">
            <a:avLst/>
          </a:prstGeom>
          <a:noFill/>
        </p:spPr>
        <p:txBody>
          <a:bodyPr lIns="1116000" rIns="180000" rtlCol="0" anchor="ctr"/>
          <a:lstStyle>
            <a:lvl1pPr algn="l">
              <a:lnSpc>
                <a:spcPct val="80000"/>
              </a:lnSpc>
              <a:defRPr sz="3300" cap="all" baseline="0">
                <a:solidFill>
                  <a:schemeClr val="bg1"/>
                </a:solidFill>
              </a:defRPr>
            </a:lvl1pPr>
          </a:lstStyle>
          <a:p>
            <a:pPr rtl="0"/>
            <a:r>
              <a:rPr lang="es-ES" noProof="0" dirty="0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35C97F3D-57FA-4E82-9EEC-E93088055A15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700000" y="4276447"/>
            <a:ext cx="5068244" cy="620016"/>
          </a:xfrm>
          <a:prstGeom prst="rect">
            <a:avLst/>
          </a:prstGeom>
          <a:gradFill>
            <a:gsLst>
              <a:gs pos="0">
                <a:schemeClr val="tx2"/>
              </a:gs>
              <a:gs pos="100000">
                <a:schemeClr val="accent2"/>
              </a:gs>
            </a:gsLst>
            <a:lin ang="14400000" scaled="0"/>
          </a:gradFill>
        </p:spPr>
        <p:txBody>
          <a:bodyPr lIns="144000" rtlCol="0" anchor="ctr"/>
          <a:lstStyle>
            <a:lvl1pPr marL="0" indent="0" algn="l">
              <a:buNone/>
              <a:defRPr sz="1500" b="1" i="0">
                <a:solidFill>
                  <a:schemeClr val="accent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pPr rtl="0"/>
            <a:r>
              <a:rPr lang="es-ES" noProof="0" dirty="0"/>
              <a:t>Haga clic para editar el estilo de subtítulo del patrón</a:t>
            </a:r>
          </a:p>
        </p:txBody>
      </p:sp>
      <p:sp>
        <p:nvSpPr>
          <p:cNvPr id="7" name="Marcador de pie de página 6">
            <a:extLst>
              <a:ext uri="{FF2B5EF4-FFF2-40B4-BE49-F238E27FC236}">
                <a16:creationId xmlns:a16="http://schemas.microsoft.com/office/drawing/2014/main" id="{E31775C8-C7F0-4EC5-A9C0-53AE3A0C5F7B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2700000" y="6262080"/>
            <a:ext cx="5670000" cy="360000"/>
          </a:xfrm>
          <a:prstGeom prst="rect">
            <a:avLst/>
          </a:prstGeom>
        </p:spPr>
        <p:txBody>
          <a:bodyPr rtlCol="0"/>
          <a:lstStyle/>
          <a:p>
            <a:pPr rtl="0"/>
            <a:endParaRPr lang="es-ES" noProof="0"/>
          </a:p>
        </p:txBody>
      </p:sp>
      <p:sp>
        <p:nvSpPr>
          <p:cNvPr id="8" name="Marcador de número de diapositiva 7">
            <a:extLst>
              <a:ext uri="{FF2B5EF4-FFF2-40B4-BE49-F238E27FC236}">
                <a16:creationId xmlns:a16="http://schemas.microsoft.com/office/drawing/2014/main" id="{9E8B0AE2-DA19-49E2-AC81-5272385D304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8681823" y="6241764"/>
            <a:ext cx="202856" cy="270474"/>
          </a:xfrm>
          <a:prstGeom prst="ellipse">
            <a:avLst/>
          </a:prstGeom>
        </p:spPr>
        <p:txBody>
          <a:bodyPr rtlCol="0"/>
          <a:lstStyle>
            <a:lvl1pPr>
              <a:defRPr sz="900" b="1"/>
            </a:lvl1pPr>
          </a:lstStyle>
          <a:p>
            <a:fld id="{EECC7194-A4D0-457B-9D3E-53681723AFF7}" type="slidenum">
              <a:rPr lang="es-ES" smtClean="0"/>
              <a:pPr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142342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quip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Marcador de texto 3">
            <a:extLst>
              <a:ext uri="{FF2B5EF4-FFF2-40B4-BE49-F238E27FC236}">
                <a16:creationId xmlns:a16="http://schemas.microsoft.com/office/drawing/2014/main" id="{6A395197-9758-40F0-B747-F8B134C175EB}"/>
              </a:ext>
            </a:extLst>
          </p:cNvPr>
          <p:cNvSpPr txBox="1">
            <a:spLocks/>
          </p:cNvSpPr>
          <p:nvPr userDrawn="1"/>
        </p:nvSpPr>
        <p:spPr>
          <a:xfrm>
            <a:off x="0" y="-436"/>
            <a:ext cx="9144000" cy="6858436"/>
          </a:xfrm>
          <a:prstGeom prst="rect">
            <a:avLst/>
          </a:prstGeom>
          <a:gradFill>
            <a:gsLst>
              <a:gs pos="0">
                <a:schemeClr val="tx2"/>
              </a:gs>
              <a:gs pos="100000">
                <a:schemeClr val="accent2"/>
              </a:gs>
            </a:gsLst>
            <a:lin ang="14400000" scaled="0"/>
          </a:gradFill>
        </p:spPr>
        <p:txBody>
          <a:bodyPr rtlCol="0"/>
          <a:lstStyle>
            <a:lvl1pPr marL="266700" indent="-2667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chemeClr val="accent2"/>
              </a:buClr>
              <a:buFont typeface="Arial" panose="020B0604020202020204" pitchFamily="34" charset="0"/>
              <a:buChar char="●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47675" indent="-180975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chemeClr val="accent2"/>
              </a:buClr>
              <a:buFontTx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28650" indent="-180975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chemeClr val="tx1">
                  <a:lumMod val="50000"/>
                  <a:lumOff val="50000"/>
                </a:schemeClr>
              </a:buClr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09625" indent="-180975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chemeClr val="tx1">
                  <a:lumMod val="75000"/>
                  <a:lumOff val="25000"/>
                </a:schemeClr>
              </a:buClr>
              <a:buSzPct val="80000"/>
              <a:buFont typeface="Courier New" panose="02070309020205020404" pitchFamily="49" charset="0"/>
              <a:buChar char="o"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90600" indent="-180975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rtl="0"/>
            <a:endParaRPr lang="es-ES" sz="1200" noProof="0"/>
          </a:p>
        </p:txBody>
      </p:sp>
      <p:sp>
        <p:nvSpPr>
          <p:cNvPr id="7" name="Marcador de pie de página 6">
            <a:extLst>
              <a:ext uri="{FF2B5EF4-FFF2-40B4-BE49-F238E27FC236}">
                <a16:creationId xmlns:a16="http://schemas.microsoft.com/office/drawing/2014/main" id="{A557D1A2-E2DD-4CD8-B7DB-2864D4A97E0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216000" y="6192000"/>
            <a:ext cx="5670000" cy="360000"/>
          </a:xfrm>
          <a:prstGeom prst="rect">
            <a:avLst/>
          </a:prstGeom>
        </p:spPr>
        <p:txBody>
          <a:bodyPr rtlCol="0"/>
          <a:lstStyle/>
          <a:p>
            <a:pPr rtl="0"/>
            <a:endParaRPr lang="es-ES" noProof="0"/>
          </a:p>
        </p:txBody>
      </p:sp>
      <p:sp>
        <p:nvSpPr>
          <p:cNvPr id="8" name="Marcador de número de diapositiva 7">
            <a:extLst>
              <a:ext uri="{FF2B5EF4-FFF2-40B4-BE49-F238E27FC236}">
                <a16:creationId xmlns:a16="http://schemas.microsoft.com/office/drawing/2014/main" id="{86B08B7A-4219-4973-8C9B-BF5BCC64480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8681823" y="6241764"/>
            <a:ext cx="202856" cy="270474"/>
          </a:xfrm>
          <a:prstGeom prst="ellipse">
            <a:avLst/>
          </a:prstGeom>
        </p:spPr>
        <p:txBody>
          <a:bodyPr rtlCol="0"/>
          <a:lstStyle>
            <a:lvl1pPr>
              <a:defRPr sz="900" b="1"/>
            </a:lvl1pPr>
          </a:lstStyle>
          <a:p>
            <a:fld id="{EECC7194-A4D0-457B-9D3E-53681723AFF7}" type="slidenum">
              <a:rPr lang="es-ES" smtClean="0"/>
              <a:pPr/>
              <a:t>‹Nº›</a:t>
            </a:fld>
            <a:endParaRPr lang="es-ES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C430C70C-09F9-40EE-9A89-ED9A5DCFD98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977845" y="3407564"/>
            <a:ext cx="1525604" cy="245885"/>
          </a:xfrm>
          <a:prstGeom prst="rect">
            <a:avLst/>
          </a:prstGeom>
        </p:spPr>
        <p:txBody>
          <a:bodyPr lIns="0" rtlCol="0" anchor="ctr"/>
          <a:lstStyle>
            <a:lvl1pPr marL="0" indent="0" algn="ctr">
              <a:buClr>
                <a:schemeClr val="accent2"/>
              </a:buClr>
              <a:buFont typeface="Arial" panose="020B0604020202020204" pitchFamily="34" charset="0"/>
              <a:buNone/>
              <a:defRPr sz="900">
                <a:solidFill>
                  <a:schemeClr val="bg1"/>
                </a:solidFill>
              </a:defRPr>
            </a:lvl1pPr>
            <a:lvl2pPr marL="200025" indent="0">
              <a:buNone/>
              <a:defRPr>
                <a:solidFill>
                  <a:schemeClr val="bg1"/>
                </a:solidFill>
              </a:defRPr>
            </a:lvl2pPr>
            <a:lvl3pPr marL="335756" indent="0">
              <a:buNone/>
              <a:defRPr>
                <a:solidFill>
                  <a:schemeClr val="bg1"/>
                </a:solidFill>
              </a:defRPr>
            </a:lvl3pPr>
            <a:lvl4pPr marL="471488" indent="0">
              <a:buNone/>
              <a:defRPr>
                <a:solidFill>
                  <a:schemeClr val="bg1"/>
                </a:solidFill>
              </a:defRPr>
            </a:lvl4pPr>
            <a:lvl5pPr marL="607219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 rtl="0"/>
            <a:r>
              <a:rPr lang="es-ES" noProof="0"/>
              <a:t>Rol</a:t>
            </a:r>
          </a:p>
        </p:txBody>
      </p:sp>
      <p:sp>
        <p:nvSpPr>
          <p:cNvPr id="13" name="Marcador de texto 12">
            <a:extLst>
              <a:ext uri="{FF2B5EF4-FFF2-40B4-BE49-F238E27FC236}">
                <a16:creationId xmlns:a16="http://schemas.microsoft.com/office/drawing/2014/main" id="{278D9ACA-AB64-4D04-A5E0-23AC8B81EC2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977845" y="3005056"/>
            <a:ext cx="1525604" cy="360445"/>
          </a:xfrm>
          <a:prstGeom prst="rect">
            <a:avLst/>
          </a:prstGeom>
          <a:solidFill>
            <a:schemeClr val="tx2"/>
          </a:solidFill>
        </p:spPr>
        <p:txBody>
          <a:bodyPr lIns="0" rtlCol="0" anchor="ctr"/>
          <a:lstStyle>
            <a:lvl1pPr marL="0" indent="0" algn="ctr">
              <a:buNone/>
              <a:defRPr sz="1350" b="0" cap="none" baseline="0">
                <a:solidFill>
                  <a:schemeClr val="accent1"/>
                </a:solidFill>
                <a:latin typeface="+mj-lt"/>
              </a:defRPr>
            </a:lvl1pPr>
            <a:lvl2pPr marL="200025" indent="0">
              <a:buNone/>
              <a:defRPr>
                <a:solidFill>
                  <a:schemeClr val="bg1"/>
                </a:solidFill>
              </a:defRPr>
            </a:lvl2pPr>
            <a:lvl3pPr marL="335756" indent="0">
              <a:buNone/>
              <a:defRPr>
                <a:solidFill>
                  <a:schemeClr val="bg1"/>
                </a:solidFill>
              </a:defRPr>
            </a:lvl3pPr>
            <a:lvl4pPr marL="471488" indent="0">
              <a:buNone/>
              <a:defRPr>
                <a:solidFill>
                  <a:schemeClr val="bg1"/>
                </a:solidFill>
              </a:defRPr>
            </a:lvl4pPr>
            <a:lvl5pPr marL="607219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 rtl="0"/>
            <a:r>
              <a:rPr lang="es-ES" noProof="0"/>
              <a:t>Nombre completo</a:t>
            </a:r>
          </a:p>
        </p:txBody>
      </p:sp>
      <p:sp>
        <p:nvSpPr>
          <p:cNvPr id="15" name="Marcador de texto 4">
            <a:extLst>
              <a:ext uri="{FF2B5EF4-FFF2-40B4-BE49-F238E27FC236}">
                <a16:creationId xmlns:a16="http://schemas.microsoft.com/office/drawing/2014/main" id="{F3B4EB62-0A18-46F9-98F0-E8FC5EBAF37E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799772" y="3407564"/>
            <a:ext cx="1525604" cy="245885"/>
          </a:xfrm>
          <a:prstGeom prst="rect">
            <a:avLst/>
          </a:prstGeom>
        </p:spPr>
        <p:txBody>
          <a:bodyPr lIns="0" rtlCol="0" anchor="ctr"/>
          <a:lstStyle>
            <a:lvl1pPr marL="0" indent="0" algn="ctr">
              <a:buClr>
                <a:schemeClr val="accent2"/>
              </a:buClr>
              <a:buFont typeface="Arial" panose="020B0604020202020204" pitchFamily="34" charset="0"/>
              <a:buNone/>
              <a:defRPr sz="900">
                <a:solidFill>
                  <a:schemeClr val="bg1"/>
                </a:solidFill>
              </a:defRPr>
            </a:lvl1pPr>
            <a:lvl2pPr marL="200025" indent="0">
              <a:buNone/>
              <a:defRPr>
                <a:solidFill>
                  <a:schemeClr val="bg1"/>
                </a:solidFill>
              </a:defRPr>
            </a:lvl2pPr>
            <a:lvl3pPr marL="335756" indent="0">
              <a:buNone/>
              <a:defRPr>
                <a:solidFill>
                  <a:schemeClr val="bg1"/>
                </a:solidFill>
              </a:defRPr>
            </a:lvl3pPr>
            <a:lvl4pPr marL="471488" indent="0">
              <a:buNone/>
              <a:defRPr>
                <a:solidFill>
                  <a:schemeClr val="bg1"/>
                </a:solidFill>
              </a:defRPr>
            </a:lvl4pPr>
            <a:lvl5pPr marL="607219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 rtl="0"/>
            <a:r>
              <a:rPr lang="es-ES" noProof="0"/>
              <a:t>Rol</a:t>
            </a:r>
          </a:p>
        </p:txBody>
      </p:sp>
      <p:sp>
        <p:nvSpPr>
          <p:cNvPr id="16" name="Marcador de texto 12">
            <a:extLst>
              <a:ext uri="{FF2B5EF4-FFF2-40B4-BE49-F238E27FC236}">
                <a16:creationId xmlns:a16="http://schemas.microsoft.com/office/drawing/2014/main" id="{A3B2D4DF-9952-49C7-B850-559AD0DF27D5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799772" y="3005056"/>
            <a:ext cx="1525604" cy="360445"/>
          </a:xfrm>
          <a:prstGeom prst="rect">
            <a:avLst/>
          </a:prstGeom>
          <a:solidFill>
            <a:schemeClr val="tx2"/>
          </a:solidFill>
        </p:spPr>
        <p:txBody>
          <a:bodyPr lIns="0" rtlCol="0" anchor="ctr"/>
          <a:lstStyle>
            <a:lvl1pPr marL="0" indent="0" algn="ctr">
              <a:buNone/>
              <a:defRPr sz="1350" b="0" cap="none" baseline="0">
                <a:solidFill>
                  <a:schemeClr val="accent1"/>
                </a:solidFill>
                <a:latin typeface="+mj-lt"/>
              </a:defRPr>
            </a:lvl1pPr>
            <a:lvl2pPr marL="200025" indent="0">
              <a:buNone/>
              <a:defRPr>
                <a:solidFill>
                  <a:schemeClr val="bg1"/>
                </a:solidFill>
              </a:defRPr>
            </a:lvl2pPr>
            <a:lvl3pPr marL="335756" indent="0">
              <a:buNone/>
              <a:defRPr>
                <a:solidFill>
                  <a:schemeClr val="bg1"/>
                </a:solidFill>
              </a:defRPr>
            </a:lvl3pPr>
            <a:lvl4pPr marL="471488" indent="0">
              <a:buNone/>
              <a:defRPr>
                <a:solidFill>
                  <a:schemeClr val="bg1"/>
                </a:solidFill>
              </a:defRPr>
            </a:lvl4pPr>
            <a:lvl5pPr marL="607219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 rtl="0"/>
            <a:r>
              <a:rPr lang="es-ES" noProof="0"/>
              <a:t>Nombre completo</a:t>
            </a:r>
          </a:p>
        </p:txBody>
      </p:sp>
      <p:sp>
        <p:nvSpPr>
          <p:cNvPr id="17" name="Marcador de texto 4">
            <a:extLst>
              <a:ext uri="{FF2B5EF4-FFF2-40B4-BE49-F238E27FC236}">
                <a16:creationId xmlns:a16="http://schemas.microsoft.com/office/drawing/2014/main" id="{BCE373B8-7ADE-4DC4-9900-59147BFA16E7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621698" y="3407564"/>
            <a:ext cx="1525604" cy="245885"/>
          </a:xfrm>
          <a:prstGeom prst="rect">
            <a:avLst/>
          </a:prstGeom>
        </p:spPr>
        <p:txBody>
          <a:bodyPr lIns="0" rtlCol="0" anchor="ctr"/>
          <a:lstStyle>
            <a:lvl1pPr marL="0" indent="0" algn="ctr">
              <a:buClr>
                <a:schemeClr val="accent2"/>
              </a:buClr>
              <a:buFont typeface="Arial" panose="020B0604020202020204" pitchFamily="34" charset="0"/>
              <a:buNone/>
              <a:defRPr sz="900">
                <a:solidFill>
                  <a:schemeClr val="bg1"/>
                </a:solidFill>
              </a:defRPr>
            </a:lvl1pPr>
            <a:lvl2pPr marL="200025" indent="0">
              <a:buNone/>
              <a:defRPr>
                <a:solidFill>
                  <a:schemeClr val="bg1"/>
                </a:solidFill>
              </a:defRPr>
            </a:lvl2pPr>
            <a:lvl3pPr marL="335756" indent="0">
              <a:buNone/>
              <a:defRPr>
                <a:solidFill>
                  <a:schemeClr val="bg1"/>
                </a:solidFill>
              </a:defRPr>
            </a:lvl3pPr>
            <a:lvl4pPr marL="471488" indent="0">
              <a:buNone/>
              <a:defRPr>
                <a:solidFill>
                  <a:schemeClr val="bg1"/>
                </a:solidFill>
              </a:defRPr>
            </a:lvl4pPr>
            <a:lvl5pPr marL="607219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 rtl="0"/>
            <a:r>
              <a:rPr lang="es-ES" noProof="0"/>
              <a:t>Rol</a:t>
            </a:r>
          </a:p>
        </p:txBody>
      </p:sp>
      <p:sp>
        <p:nvSpPr>
          <p:cNvPr id="18" name="Marcador de texto 12">
            <a:extLst>
              <a:ext uri="{FF2B5EF4-FFF2-40B4-BE49-F238E27FC236}">
                <a16:creationId xmlns:a16="http://schemas.microsoft.com/office/drawing/2014/main" id="{28F027FF-E9AF-4E49-AC44-48D21AD761AA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621698" y="3005056"/>
            <a:ext cx="1525604" cy="360445"/>
          </a:xfrm>
          <a:prstGeom prst="rect">
            <a:avLst/>
          </a:prstGeom>
          <a:solidFill>
            <a:schemeClr val="tx2"/>
          </a:solidFill>
        </p:spPr>
        <p:txBody>
          <a:bodyPr lIns="0" rtlCol="0" anchor="ctr"/>
          <a:lstStyle>
            <a:lvl1pPr marL="0" indent="0" algn="ctr">
              <a:buNone/>
              <a:defRPr sz="1350" b="0" cap="none" baseline="0">
                <a:solidFill>
                  <a:schemeClr val="accent1"/>
                </a:solidFill>
                <a:latin typeface="+mj-lt"/>
              </a:defRPr>
            </a:lvl1pPr>
            <a:lvl2pPr marL="200025" indent="0">
              <a:buNone/>
              <a:defRPr>
                <a:solidFill>
                  <a:schemeClr val="bg1"/>
                </a:solidFill>
              </a:defRPr>
            </a:lvl2pPr>
            <a:lvl3pPr marL="335756" indent="0">
              <a:buNone/>
              <a:defRPr>
                <a:solidFill>
                  <a:schemeClr val="bg1"/>
                </a:solidFill>
              </a:defRPr>
            </a:lvl3pPr>
            <a:lvl4pPr marL="471488" indent="0">
              <a:buNone/>
              <a:defRPr>
                <a:solidFill>
                  <a:schemeClr val="bg1"/>
                </a:solidFill>
              </a:defRPr>
            </a:lvl4pPr>
            <a:lvl5pPr marL="607219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 rtl="0"/>
            <a:r>
              <a:rPr lang="es-ES" noProof="0"/>
              <a:t>Nombre completo</a:t>
            </a:r>
          </a:p>
        </p:txBody>
      </p:sp>
      <p:sp>
        <p:nvSpPr>
          <p:cNvPr id="29" name="Marcador de posición de imagen 25">
            <a:extLst>
              <a:ext uri="{FF2B5EF4-FFF2-40B4-BE49-F238E27FC236}">
                <a16:creationId xmlns:a16="http://schemas.microsoft.com/office/drawing/2014/main" id="{8989EC4C-4E3F-457F-8CF6-8A88DE68A930}"/>
              </a:ext>
            </a:extLst>
          </p:cNvPr>
          <p:cNvSpPr>
            <a:spLocks noGrp="1"/>
          </p:cNvSpPr>
          <p:nvPr>
            <p:ph type="pic" sz="quarter" idx="23" hasCustomPrompt="1"/>
          </p:nvPr>
        </p:nvSpPr>
        <p:spPr>
          <a:xfrm>
            <a:off x="1400783" y="1648853"/>
            <a:ext cx="679728" cy="1206290"/>
          </a:xfrm>
          <a:prstGeom prst="rect">
            <a:avLst/>
          </a:prstGeom>
        </p:spPr>
        <p:txBody>
          <a:bodyPr rtlCol="0" anchor="ctr"/>
          <a:lstStyle>
            <a:lvl1pPr marL="0" indent="0" algn="ctr">
              <a:buNone/>
              <a:defRPr sz="788" i="1">
                <a:solidFill>
                  <a:schemeClr val="bg1"/>
                </a:solidFill>
              </a:defRPr>
            </a:lvl1pPr>
          </a:lstStyle>
          <a:p>
            <a:pPr rtl="0"/>
            <a:r>
              <a:rPr lang="es-ES" noProof="0"/>
              <a:t>Icono</a:t>
            </a:r>
          </a:p>
        </p:txBody>
      </p:sp>
      <p:sp>
        <p:nvSpPr>
          <p:cNvPr id="30" name="Marcador de posición de imagen 25">
            <a:extLst>
              <a:ext uri="{FF2B5EF4-FFF2-40B4-BE49-F238E27FC236}">
                <a16:creationId xmlns:a16="http://schemas.microsoft.com/office/drawing/2014/main" id="{67FB2730-3D12-4D72-AE64-AC3955C5CD99}"/>
              </a:ext>
            </a:extLst>
          </p:cNvPr>
          <p:cNvSpPr>
            <a:spLocks noGrp="1"/>
          </p:cNvSpPr>
          <p:nvPr>
            <p:ph type="pic" sz="quarter" idx="24" hasCustomPrompt="1"/>
          </p:nvPr>
        </p:nvSpPr>
        <p:spPr>
          <a:xfrm>
            <a:off x="4222710" y="1648853"/>
            <a:ext cx="679728" cy="1206290"/>
          </a:xfrm>
          <a:prstGeom prst="rect">
            <a:avLst/>
          </a:prstGeom>
        </p:spPr>
        <p:txBody>
          <a:bodyPr rtlCol="0" anchor="ctr"/>
          <a:lstStyle>
            <a:lvl1pPr marL="0" indent="0" algn="ctr">
              <a:buNone/>
              <a:defRPr sz="788" i="1">
                <a:solidFill>
                  <a:schemeClr val="bg1"/>
                </a:solidFill>
              </a:defRPr>
            </a:lvl1pPr>
          </a:lstStyle>
          <a:p>
            <a:pPr rtl="0"/>
            <a:r>
              <a:rPr lang="es-ES" noProof="0"/>
              <a:t>Icono</a:t>
            </a:r>
          </a:p>
        </p:txBody>
      </p:sp>
      <p:sp>
        <p:nvSpPr>
          <p:cNvPr id="31" name="Marcador de posición de imagen 25">
            <a:extLst>
              <a:ext uri="{FF2B5EF4-FFF2-40B4-BE49-F238E27FC236}">
                <a16:creationId xmlns:a16="http://schemas.microsoft.com/office/drawing/2014/main" id="{4F2BB90C-4866-4DB3-B05C-0BB7DBFF8EA3}"/>
              </a:ext>
            </a:extLst>
          </p:cNvPr>
          <p:cNvSpPr>
            <a:spLocks noGrp="1"/>
          </p:cNvSpPr>
          <p:nvPr>
            <p:ph type="pic" sz="quarter" idx="25" hasCustomPrompt="1"/>
          </p:nvPr>
        </p:nvSpPr>
        <p:spPr>
          <a:xfrm>
            <a:off x="7044636" y="1648853"/>
            <a:ext cx="679728" cy="1206290"/>
          </a:xfrm>
          <a:prstGeom prst="rect">
            <a:avLst/>
          </a:prstGeom>
        </p:spPr>
        <p:txBody>
          <a:bodyPr rtlCol="0" anchor="ctr"/>
          <a:lstStyle>
            <a:lvl1pPr marL="0" indent="0" algn="ctr">
              <a:buNone/>
              <a:defRPr sz="788" i="1">
                <a:solidFill>
                  <a:schemeClr val="bg1"/>
                </a:solidFill>
              </a:defRPr>
            </a:lvl1pPr>
          </a:lstStyle>
          <a:p>
            <a:pPr rtl="0"/>
            <a:r>
              <a:rPr lang="es-ES" noProof="0"/>
              <a:t>Icono</a:t>
            </a:r>
          </a:p>
        </p:txBody>
      </p:sp>
      <p:sp>
        <p:nvSpPr>
          <p:cNvPr id="22" name="Marcador de texto 4">
            <a:extLst>
              <a:ext uri="{FF2B5EF4-FFF2-40B4-BE49-F238E27FC236}">
                <a16:creationId xmlns:a16="http://schemas.microsoft.com/office/drawing/2014/main" id="{FE407FE5-15DF-40F7-B14C-0A04CC30CD66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977845" y="5736659"/>
            <a:ext cx="1525604" cy="245885"/>
          </a:xfrm>
          <a:prstGeom prst="rect">
            <a:avLst/>
          </a:prstGeom>
        </p:spPr>
        <p:txBody>
          <a:bodyPr lIns="0" rtlCol="0" anchor="ctr"/>
          <a:lstStyle>
            <a:lvl1pPr marL="0" indent="0" algn="ctr">
              <a:buClr>
                <a:schemeClr val="accent2"/>
              </a:buClr>
              <a:buFont typeface="Arial" panose="020B0604020202020204" pitchFamily="34" charset="0"/>
              <a:buNone/>
              <a:defRPr sz="900">
                <a:solidFill>
                  <a:schemeClr val="bg1"/>
                </a:solidFill>
              </a:defRPr>
            </a:lvl1pPr>
            <a:lvl2pPr marL="200025" indent="0">
              <a:buNone/>
              <a:defRPr>
                <a:solidFill>
                  <a:schemeClr val="bg1"/>
                </a:solidFill>
              </a:defRPr>
            </a:lvl2pPr>
            <a:lvl3pPr marL="335756" indent="0">
              <a:buNone/>
              <a:defRPr>
                <a:solidFill>
                  <a:schemeClr val="bg1"/>
                </a:solidFill>
              </a:defRPr>
            </a:lvl3pPr>
            <a:lvl4pPr marL="471488" indent="0">
              <a:buNone/>
              <a:defRPr>
                <a:solidFill>
                  <a:schemeClr val="bg1"/>
                </a:solidFill>
              </a:defRPr>
            </a:lvl4pPr>
            <a:lvl5pPr marL="607219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 rtl="0"/>
            <a:r>
              <a:rPr lang="es-ES" noProof="0"/>
              <a:t>Rol</a:t>
            </a:r>
          </a:p>
        </p:txBody>
      </p:sp>
      <p:sp>
        <p:nvSpPr>
          <p:cNvPr id="23" name="Marcador de texto 12">
            <a:extLst>
              <a:ext uri="{FF2B5EF4-FFF2-40B4-BE49-F238E27FC236}">
                <a16:creationId xmlns:a16="http://schemas.microsoft.com/office/drawing/2014/main" id="{7DD73F77-2E6A-450D-B4AF-8643D8AE1ECE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977845" y="5334151"/>
            <a:ext cx="1525604" cy="360445"/>
          </a:xfrm>
          <a:prstGeom prst="rect">
            <a:avLst/>
          </a:prstGeom>
          <a:solidFill>
            <a:schemeClr val="tx2"/>
          </a:solidFill>
        </p:spPr>
        <p:txBody>
          <a:bodyPr lIns="0" rtlCol="0" anchor="ctr"/>
          <a:lstStyle>
            <a:lvl1pPr marL="0" indent="0" algn="ctr">
              <a:buNone/>
              <a:defRPr sz="1350" b="0" cap="none" baseline="0">
                <a:solidFill>
                  <a:schemeClr val="accent1"/>
                </a:solidFill>
                <a:latin typeface="+mj-lt"/>
              </a:defRPr>
            </a:lvl1pPr>
            <a:lvl2pPr marL="200025" indent="0">
              <a:buNone/>
              <a:defRPr>
                <a:solidFill>
                  <a:schemeClr val="bg1"/>
                </a:solidFill>
              </a:defRPr>
            </a:lvl2pPr>
            <a:lvl3pPr marL="335756" indent="0">
              <a:buNone/>
              <a:defRPr>
                <a:solidFill>
                  <a:schemeClr val="bg1"/>
                </a:solidFill>
              </a:defRPr>
            </a:lvl3pPr>
            <a:lvl4pPr marL="471488" indent="0">
              <a:buNone/>
              <a:defRPr>
                <a:solidFill>
                  <a:schemeClr val="bg1"/>
                </a:solidFill>
              </a:defRPr>
            </a:lvl4pPr>
            <a:lvl5pPr marL="607219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 rtl="0"/>
            <a:r>
              <a:rPr lang="es-ES" noProof="0"/>
              <a:t>Nombre completo</a:t>
            </a:r>
          </a:p>
        </p:txBody>
      </p:sp>
      <p:sp>
        <p:nvSpPr>
          <p:cNvPr id="24" name="Marcador de texto 4">
            <a:extLst>
              <a:ext uri="{FF2B5EF4-FFF2-40B4-BE49-F238E27FC236}">
                <a16:creationId xmlns:a16="http://schemas.microsoft.com/office/drawing/2014/main" id="{7F1CAED2-2A78-4780-A303-060C24C56526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3799772" y="5736659"/>
            <a:ext cx="1525604" cy="245885"/>
          </a:xfrm>
          <a:prstGeom prst="rect">
            <a:avLst/>
          </a:prstGeom>
        </p:spPr>
        <p:txBody>
          <a:bodyPr lIns="0" rtlCol="0" anchor="ctr"/>
          <a:lstStyle>
            <a:lvl1pPr marL="0" indent="0" algn="ctr">
              <a:buClr>
                <a:schemeClr val="accent2"/>
              </a:buClr>
              <a:buFont typeface="Arial" panose="020B0604020202020204" pitchFamily="34" charset="0"/>
              <a:buNone/>
              <a:defRPr sz="900">
                <a:solidFill>
                  <a:schemeClr val="bg1"/>
                </a:solidFill>
              </a:defRPr>
            </a:lvl1pPr>
            <a:lvl2pPr marL="200025" indent="0">
              <a:buNone/>
              <a:defRPr>
                <a:solidFill>
                  <a:schemeClr val="bg1"/>
                </a:solidFill>
              </a:defRPr>
            </a:lvl2pPr>
            <a:lvl3pPr marL="335756" indent="0">
              <a:buNone/>
              <a:defRPr>
                <a:solidFill>
                  <a:schemeClr val="bg1"/>
                </a:solidFill>
              </a:defRPr>
            </a:lvl3pPr>
            <a:lvl4pPr marL="471488" indent="0">
              <a:buNone/>
              <a:defRPr>
                <a:solidFill>
                  <a:schemeClr val="bg1"/>
                </a:solidFill>
              </a:defRPr>
            </a:lvl4pPr>
            <a:lvl5pPr marL="607219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 rtl="0"/>
            <a:r>
              <a:rPr lang="es-ES" noProof="0"/>
              <a:t>Rol</a:t>
            </a:r>
          </a:p>
        </p:txBody>
      </p:sp>
      <p:sp>
        <p:nvSpPr>
          <p:cNvPr id="27" name="Marcador de texto 12">
            <a:extLst>
              <a:ext uri="{FF2B5EF4-FFF2-40B4-BE49-F238E27FC236}">
                <a16:creationId xmlns:a16="http://schemas.microsoft.com/office/drawing/2014/main" id="{4E77CA0B-49F8-4EE9-84A7-AB28FD1CC1ED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3799772" y="5334151"/>
            <a:ext cx="1525604" cy="360445"/>
          </a:xfrm>
          <a:prstGeom prst="rect">
            <a:avLst/>
          </a:prstGeom>
          <a:solidFill>
            <a:schemeClr val="tx2"/>
          </a:solidFill>
        </p:spPr>
        <p:txBody>
          <a:bodyPr lIns="0" rtlCol="0" anchor="ctr"/>
          <a:lstStyle>
            <a:lvl1pPr marL="0" indent="0" algn="ctr">
              <a:buNone/>
              <a:defRPr sz="1350" b="0" cap="none" baseline="0">
                <a:solidFill>
                  <a:schemeClr val="accent1"/>
                </a:solidFill>
                <a:latin typeface="+mj-lt"/>
              </a:defRPr>
            </a:lvl1pPr>
            <a:lvl2pPr marL="200025" indent="0">
              <a:buNone/>
              <a:defRPr>
                <a:solidFill>
                  <a:schemeClr val="bg1"/>
                </a:solidFill>
              </a:defRPr>
            </a:lvl2pPr>
            <a:lvl3pPr marL="335756" indent="0">
              <a:buNone/>
              <a:defRPr>
                <a:solidFill>
                  <a:schemeClr val="bg1"/>
                </a:solidFill>
              </a:defRPr>
            </a:lvl3pPr>
            <a:lvl4pPr marL="471488" indent="0">
              <a:buNone/>
              <a:defRPr>
                <a:solidFill>
                  <a:schemeClr val="bg1"/>
                </a:solidFill>
              </a:defRPr>
            </a:lvl4pPr>
            <a:lvl5pPr marL="607219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 rtl="0"/>
            <a:r>
              <a:rPr lang="es-ES" noProof="0"/>
              <a:t>Nombre completo</a:t>
            </a:r>
          </a:p>
        </p:txBody>
      </p:sp>
      <p:sp>
        <p:nvSpPr>
          <p:cNvPr id="28" name="Marcador de texto 4">
            <a:extLst>
              <a:ext uri="{FF2B5EF4-FFF2-40B4-BE49-F238E27FC236}">
                <a16:creationId xmlns:a16="http://schemas.microsoft.com/office/drawing/2014/main" id="{5D4F2294-CE3A-4705-BCB3-C5DAFA373C25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6621698" y="5736659"/>
            <a:ext cx="1525604" cy="245885"/>
          </a:xfrm>
          <a:prstGeom prst="rect">
            <a:avLst/>
          </a:prstGeom>
        </p:spPr>
        <p:txBody>
          <a:bodyPr lIns="0" rtlCol="0" anchor="ctr"/>
          <a:lstStyle>
            <a:lvl1pPr marL="0" indent="0" algn="ctr">
              <a:buClr>
                <a:schemeClr val="accent2"/>
              </a:buClr>
              <a:buFont typeface="Arial" panose="020B0604020202020204" pitchFamily="34" charset="0"/>
              <a:buNone/>
              <a:defRPr sz="900">
                <a:solidFill>
                  <a:schemeClr val="bg1"/>
                </a:solidFill>
              </a:defRPr>
            </a:lvl1pPr>
            <a:lvl2pPr marL="200025" indent="0">
              <a:buNone/>
              <a:defRPr>
                <a:solidFill>
                  <a:schemeClr val="bg1"/>
                </a:solidFill>
              </a:defRPr>
            </a:lvl2pPr>
            <a:lvl3pPr marL="335756" indent="0">
              <a:buNone/>
              <a:defRPr>
                <a:solidFill>
                  <a:schemeClr val="bg1"/>
                </a:solidFill>
              </a:defRPr>
            </a:lvl3pPr>
            <a:lvl4pPr marL="471488" indent="0">
              <a:buNone/>
              <a:defRPr>
                <a:solidFill>
                  <a:schemeClr val="bg1"/>
                </a:solidFill>
              </a:defRPr>
            </a:lvl4pPr>
            <a:lvl5pPr marL="607219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 rtl="0"/>
            <a:r>
              <a:rPr lang="es-ES" noProof="0"/>
              <a:t>Rol</a:t>
            </a:r>
          </a:p>
        </p:txBody>
      </p:sp>
      <p:sp>
        <p:nvSpPr>
          <p:cNvPr id="32" name="Marcador de texto 12">
            <a:extLst>
              <a:ext uri="{FF2B5EF4-FFF2-40B4-BE49-F238E27FC236}">
                <a16:creationId xmlns:a16="http://schemas.microsoft.com/office/drawing/2014/main" id="{7B49F9AF-7698-444D-8D12-FA0B6A713E03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6621698" y="5334151"/>
            <a:ext cx="1525604" cy="360445"/>
          </a:xfrm>
          <a:prstGeom prst="rect">
            <a:avLst/>
          </a:prstGeom>
          <a:solidFill>
            <a:schemeClr val="tx2"/>
          </a:solidFill>
        </p:spPr>
        <p:txBody>
          <a:bodyPr lIns="0" rtlCol="0" anchor="ctr"/>
          <a:lstStyle>
            <a:lvl1pPr marL="0" indent="0" algn="ctr">
              <a:buNone/>
              <a:defRPr sz="1350" b="0" cap="none" baseline="0">
                <a:solidFill>
                  <a:schemeClr val="accent1"/>
                </a:solidFill>
                <a:latin typeface="+mj-lt"/>
              </a:defRPr>
            </a:lvl1pPr>
            <a:lvl2pPr marL="200025" indent="0">
              <a:buNone/>
              <a:defRPr>
                <a:solidFill>
                  <a:schemeClr val="bg1"/>
                </a:solidFill>
              </a:defRPr>
            </a:lvl2pPr>
            <a:lvl3pPr marL="335756" indent="0">
              <a:buNone/>
              <a:defRPr>
                <a:solidFill>
                  <a:schemeClr val="bg1"/>
                </a:solidFill>
              </a:defRPr>
            </a:lvl3pPr>
            <a:lvl4pPr marL="471488" indent="0">
              <a:buNone/>
              <a:defRPr>
                <a:solidFill>
                  <a:schemeClr val="bg1"/>
                </a:solidFill>
              </a:defRPr>
            </a:lvl4pPr>
            <a:lvl5pPr marL="607219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 rtl="0"/>
            <a:r>
              <a:rPr lang="es-ES" noProof="0"/>
              <a:t>Nombre completo</a:t>
            </a:r>
          </a:p>
        </p:txBody>
      </p:sp>
      <p:sp>
        <p:nvSpPr>
          <p:cNvPr id="33" name="Marcador de posición de imagen 25">
            <a:extLst>
              <a:ext uri="{FF2B5EF4-FFF2-40B4-BE49-F238E27FC236}">
                <a16:creationId xmlns:a16="http://schemas.microsoft.com/office/drawing/2014/main" id="{6057C2E9-1501-4819-B77D-23A0268DB0F1}"/>
              </a:ext>
            </a:extLst>
          </p:cNvPr>
          <p:cNvSpPr>
            <a:spLocks noGrp="1"/>
          </p:cNvSpPr>
          <p:nvPr>
            <p:ph type="pic" sz="quarter" idx="32" hasCustomPrompt="1"/>
          </p:nvPr>
        </p:nvSpPr>
        <p:spPr>
          <a:xfrm>
            <a:off x="1400783" y="3977948"/>
            <a:ext cx="679728" cy="1206290"/>
          </a:xfrm>
          <a:prstGeom prst="rect">
            <a:avLst/>
          </a:prstGeom>
        </p:spPr>
        <p:txBody>
          <a:bodyPr rtlCol="0" anchor="ctr"/>
          <a:lstStyle>
            <a:lvl1pPr marL="0" indent="0" algn="ctr">
              <a:buNone/>
              <a:defRPr sz="788" i="1">
                <a:solidFill>
                  <a:schemeClr val="bg1"/>
                </a:solidFill>
              </a:defRPr>
            </a:lvl1pPr>
          </a:lstStyle>
          <a:p>
            <a:pPr rtl="0"/>
            <a:r>
              <a:rPr lang="es-ES" noProof="0"/>
              <a:t>Icono</a:t>
            </a:r>
          </a:p>
        </p:txBody>
      </p:sp>
      <p:sp>
        <p:nvSpPr>
          <p:cNvPr id="34" name="Marcador de posición de imagen 25">
            <a:extLst>
              <a:ext uri="{FF2B5EF4-FFF2-40B4-BE49-F238E27FC236}">
                <a16:creationId xmlns:a16="http://schemas.microsoft.com/office/drawing/2014/main" id="{C77B8544-1CEE-4ED4-89E8-ED042673804D}"/>
              </a:ext>
            </a:extLst>
          </p:cNvPr>
          <p:cNvSpPr>
            <a:spLocks noGrp="1"/>
          </p:cNvSpPr>
          <p:nvPr>
            <p:ph type="pic" sz="quarter" idx="33" hasCustomPrompt="1"/>
          </p:nvPr>
        </p:nvSpPr>
        <p:spPr>
          <a:xfrm>
            <a:off x="4222710" y="3977948"/>
            <a:ext cx="679728" cy="1206290"/>
          </a:xfrm>
          <a:prstGeom prst="rect">
            <a:avLst/>
          </a:prstGeom>
        </p:spPr>
        <p:txBody>
          <a:bodyPr rtlCol="0" anchor="ctr"/>
          <a:lstStyle>
            <a:lvl1pPr marL="0" indent="0" algn="ctr">
              <a:buNone/>
              <a:defRPr sz="788" i="1">
                <a:solidFill>
                  <a:schemeClr val="bg1"/>
                </a:solidFill>
              </a:defRPr>
            </a:lvl1pPr>
          </a:lstStyle>
          <a:p>
            <a:pPr rtl="0"/>
            <a:r>
              <a:rPr lang="es-ES" noProof="0"/>
              <a:t>Icono</a:t>
            </a:r>
          </a:p>
        </p:txBody>
      </p:sp>
      <p:sp>
        <p:nvSpPr>
          <p:cNvPr id="35" name="Marcador de posición de imagen 25">
            <a:extLst>
              <a:ext uri="{FF2B5EF4-FFF2-40B4-BE49-F238E27FC236}">
                <a16:creationId xmlns:a16="http://schemas.microsoft.com/office/drawing/2014/main" id="{E1131D92-0382-469E-A358-A2EC5FDCCF32}"/>
              </a:ext>
            </a:extLst>
          </p:cNvPr>
          <p:cNvSpPr>
            <a:spLocks noGrp="1"/>
          </p:cNvSpPr>
          <p:nvPr>
            <p:ph type="pic" sz="quarter" idx="34" hasCustomPrompt="1"/>
          </p:nvPr>
        </p:nvSpPr>
        <p:spPr>
          <a:xfrm>
            <a:off x="7044636" y="3977948"/>
            <a:ext cx="679728" cy="1206290"/>
          </a:xfrm>
          <a:prstGeom prst="rect">
            <a:avLst/>
          </a:prstGeom>
        </p:spPr>
        <p:txBody>
          <a:bodyPr rtlCol="0" anchor="ctr"/>
          <a:lstStyle>
            <a:lvl1pPr marL="0" indent="0" algn="ctr">
              <a:buNone/>
              <a:defRPr sz="788" i="1">
                <a:solidFill>
                  <a:schemeClr val="bg1"/>
                </a:solidFill>
              </a:defRPr>
            </a:lvl1pPr>
          </a:lstStyle>
          <a:p>
            <a:pPr rtl="0"/>
            <a:r>
              <a:rPr lang="es-ES" noProof="0"/>
              <a:t>Icono</a:t>
            </a:r>
          </a:p>
        </p:txBody>
      </p:sp>
      <p:sp>
        <p:nvSpPr>
          <p:cNvPr id="3" name="Título 2">
            <a:extLst>
              <a:ext uri="{FF2B5EF4-FFF2-40B4-BE49-F238E27FC236}">
                <a16:creationId xmlns:a16="http://schemas.microsoft.com/office/drawing/2014/main" id="{7C0EBF36-B9CA-4962-B198-27B56B54E5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3000" y="808186"/>
            <a:ext cx="5670000" cy="370166"/>
          </a:xfrm>
          <a:prstGeom prst="rect">
            <a:avLst/>
          </a:prstGeom>
        </p:spPr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r>
              <a:rPr lang="es-ES" noProof="0"/>
              <a:t>Haga clic para modificar el estilo de título del patrón</a:t>
            </a:r>
          </a:p>
        </p:txBody>
      </p:sp>
    </p:spTree>
    <p:extLst>
      <p:ext uri="{BB962C8B-B14F-4D97-AF65-F5344CB8AC3E}">
        <p14:creationId xmlns:p14="http://schemas.microsoft.com/office/powerpoint/2010/main" val="23921977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ágenes de la lis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ángulo 5">
            <a:extLst>
              <a:ext uri="{FF2B5EF4-FFF2-40B4-BE49-F238E27FC236}">
                <a16:creationId xmlns:a16="http://schemas.microsoft.com/office/drawing/2014/main" id="{474D42A7-FF15-4C9E-9657-33DD5BC539DA}"/>
              </a:ext>
            </a:extLst>
          </p:cNvPr>
          <p:cNvSpPr/>
          <p:nvPr userDrawn="1"/>
        </p:nvSpPr>
        <p:spPr>
          <a:xfrm>
            <a:off x="135000" y="179109"/>
            <a:ext cx="8874000" cy="651392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sz="1350" noProof="0"/>
          </a:p>
        </p:txBody>
      </p:sp>
      <p:sp>
        <p:nvSpPr>
          <p:cNvPr id="9" name="Marcador de texto 3">
            <a:extLst>
              <a:ext uri="{FF2B5EF4-FFF2-40B4-BE49-F238E27FC236}">
                <a16:creationId xmlns:a16="http://schemas.microsoft.com/office/drawing/2014/main" id="{4FA555C0-B108-4047-8AFF-82E05F073446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13160" y="1405643"/>
            <a:ext cx="5669756" cy="360000"/>
          </a:xfrm>
          <a:prstGeom prst="rect">
            <a:avLst/>
          </a:prstGeom>
        </p:spPr>
        <p:txBody>
          <a:bodyPr rtlCol="0"/>
          <a:lstStyle>
            <a:lvl1pPr marL="0" indent="0">
              <a:buNone/>
              <a:defRPr sz="1650">
                <a:solidFill>
                  <a:schemeClr val="tx1"/>
                </a:solidFill>
                <a:latin typeface="+mn-lt"/>
              </a:defRPr>
            </a:lvl1pPr>
          </a:lstStyle>
          <a:p>
            <a:pPr lvl="0" rtl="0"/>
            <a:r>
              <a:rPr lang="es-ES" noProof="0" dirty="0"/>
              <a:t>SUBTÍTULO</a:t>
            </a: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DF797B74-E645-46F4-8F77-49AF7F0D443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13000" y="808186"/>
            <a:ext cx="5670000" cy="370166"/>
          </a:xfrm>
          <a:prstGeom prst="rect">
            <a:avLst/>
          </a:prstGeom>
        </p:spPr>
        <p:txBody>
          <a:bodyPr rtlCol="0"/>
          <a:lstStyle/>
          <a:p>
            <a:pPr rtl="0"/>
            <a:r>
              <a:rPr lang="es-ES" noProof="0"/>
              <a:t>Haga clic para editar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2E5EAA7C-AE70-48A8-B582-013424EB9C44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1571626" y="1992934"/>
            <a:ext cx="7041374" cy="1095375"/>
          </a:xfrm>
          <a:prstGeom prst="rect">
            <a:avLst/>
          </a:prstGeom>
        </p:spPr>
        <p:txBody>
          <a:bodyPr rtlCol="0"/>
          <a:lstStyle>
            <a:lvl1pPr marL="0" indent="0">
              <a:buNone/>
              <a:defRPr/>
            </a:lvl1pPr>
          </a:lstStyle>
          <a:p>
            <a:pPr lvl="0" rtl="0"/>
            <a:r>
              <a:rPr lang="es-ES" noProof="0"/>
              <a:t>Agregue una descripción aquí</a:t>
            </a:r>
          </a:p>
        </p:txBody>
      </p:sp>
      <p:sp>
        <p:nvSpPr>
          <p:cNvPr id="7" name="Marcador de pie de página 6">
            <a:extLst>
              <a:ext uri="{FF2B5EF4-FFF2-40B4-BE49-F238E27FC236}">
                <a16:creationId xmlns:a16="http://schemas.microsoft.com/office/drawing/2014/main" id="{A557D1A2-E2DD-4CD8-B7DB-2864D4A97E0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216000" y="6192000"/>
            <a:ext cx="5670000" cy="360000"/>
          </a:xfrm>
          <a:prstGeom prst="rect">
            <a:avLst/>
          </a:prstGeom>
        </p:spPr>
        <p:txBody>
          <a:bodyPr rtlCol="0"/>
          <a:lstStyle/>
          <a:p>
            <a:pPr rtl="0"/>
            <a:endParaRPr lang="es-ES" noProof="0"/>
          </a:p>
        </p:txBody>
      </p:sp>
      <p:sp>
        <p:nvSpPr>
          <p:cNvPr id="8" name="Marcador de número de diapositiva 7">
            <a:extLst>
              <a:ext uri="{FF2B5EF4-FFF2-40B4-BE49-F238E27FC236}">
                <a16:creationId xmlns:a16="http://schemas.microsoft.com/office/drawing/2014/main" id="{86B08B7A-4219-4973-8C9B-BF5BCC64480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8681823" y="6241764"/>
            <a:ext cx="202856" cy="270474"/>
          </a:xfrm>
          <a:prstGeom prst="ellipse">
            <a:avLst/>
          </a:prstGeom>
        </p:spPr>
        <p:txBody>
          <a:bodyPr rtlCol="0"/>
          <a:lstStyle>
            <a:lvl1pPr>
              <a:defRPr sz="900" b="1"/>
            </a:lvl1pPr>
          </a:lstStyle>
          <a:p>
            <a:fld id="{EECC7194-A4D0-457B-9D3E-53681723AFF7}" type="slidenum">
              <a:rPr lang="es-ES" smtClean="0"/>
              <a:pPr/>
              <a:t>‹Nº›</a:t>
            </a:fld>
            <a:endParaRPr lang="es-ES" dirty="0"/>
          </a:p>
        </p:txBody>
      </p:sp>
      <p:sp>
        <p:nvSpPr>
          <p:cNvPr id="11" name="Marcador de posición de imagen 10">
            <a:extLst>
              <a:ext uri="{FF2B5EF4-FFF2-40B4-BE49-F238E27FC236}">
                <a16:creationId xmlns:a16="http://schemas.microsoft.com/office/drawing/2014/main" id="{A98EA298-DD21-4B69-8125-094245EDF713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513160" y="1992935"/>
            <a:ext cx="821531" cy="1095375"/>
          </a:xfrm>
          <a:prstGeom prst="rect">
            <a:avLst/>
          </a:prstGeom>
        </p:spPr>
        <p:txBody>
          <a:bodyPr rtlCol="0" anchor="ctr"/>
          <a:lstStyle>
            <a:lvl1pPr marL="0" indent="0" algn="ctr">
              <a:buNone/>
              <a:defRPr sz="788" i="1"/>
            </a:lvl1pPr>
          </a:lstStyle>
          <a:p>
            <a:pPr rtl="0"/>
            <a:r>
              <a:rPr lang="es-ES" noProof="0"/>
              <a:t>Lugar</a:t>
            </a:r>
            <a:br>
              <a:rPr lang="es-ES" noProof="0"/>
            </a:br>
            <a:r>
              <a:rPr lang="es-ES" noProof="0"/>
              <a:t>Coloque aquí su Imagen / Logotipo</a:t>
            </a:r>
          </a:p>
        </p:txBody>
      </p:sp>
      <p:sp>
        <p:nvSpPr>
          <p:cNvPr id="12" name="Marcador de posición de imagen 10">
            <a:extLst>
              <a:ext uri="{FF2B5EF4-FFF2-40B4-BE49-F238E27FC236}">
                <a16:creationId xmlns:a16="http://schemas.microsoft.com/office/drawing/2014/main" id="{4C93EFCC-1E62-4200-9E96-2476EE2581BF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513160" y="3431134"/>
            <a:ext cx="821531" cy="1095375"/>
          </a:xfrm>
          <a:prstGeom prst="rect">
            <a:avLst/>
          </a:prstGeom>
        </p:spPr>
        <p:txBody>
          <a:bodyPr rtlCol="0" anchor="ctr"/>
          <a:lstStyle>
            <a:lvl1pPr marL="0" indent="0" algn="ctr">
              <a:buNone/>
              <a:defRPr sz="788" i="1"/>
            </a:lvl1pPr>
          </a:lstStyle>
          <a:p>
            <a:pPr rtl="0"/>
            <a:r>
              <a:rPr lang="es-ES" noProof="0"/>
              <a:t>Lugar</a:t>
            </a:r>
            <a:br>
              <a:rPr lang="es-ES" noProof="0"/>
            </a:br>
            <a:r>
              <a:rPr lang="es-ES" noProof="0"/>
              <a:t>Coloque aquí su Imagen / Logotipo</a:t>
            </a:r>
          </a:p>
        </p:txBody>
      </p:sp>
      <p:sp>
        <p:nvSpPr>
          <p:cNvPr id="13" name="Marcador de posición de imagen 10">
            <a:extLst>
              <a:ext uri="{FF2B5EF4-FFF2-40B4-BE49-F238E27FC236}">
                <a16:creationId xmlns:a16="http://schemas.microsoft.com/office/drawing/2014/main" id="{8741D874-BD81-4469-AA1C-32517FD7C37B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513160" y="4869335"/>
            <a:ext cx="821531" cy="1095375"/>
          </a:xfrm>
          <a:prstGeom prst="rect">
            <a:avLst/>
          </a:prstGeom>
        </p:spPr>
        <p:txBody>
          <a:bodyPr rtlCol="0" anchor="ctr"/>
          <a:lstStyle>
            <a:lvl1pPr marL="0" indent="0" algn="ctr">
              <a:buNone/>
              <a:defRPr sz="788" i="1"/>
            </a:lvl1pPr>
          </a:lstStyle>
          <a:p>
            <a:pPr rtl="0"/>
            <a:r>
              <a:rPr lang="es-ES" noProof="0"/>
              <a:t>Lugar</a:t>
            </a:r>
            <a:br>
              <a:rPr lang="es-ES" noProof="0"/>
            </a:br>
            <a:r>
              <a:rPr lang="es-ES" noProof="0"/>
              <a:t>Coloque aquí su Imagen / Logotipo</a:t>
            </a:r>
          </a:p>
        </p:txBody>
      </p:sp>
      <p:sp>
        <p:nvSpPr>
          <p:cNvPr id="14" name="Marcador de contenido 2">
            <a:extLst>
              <a:ext uri="{FF2B5EF4-FFF2-40B4-BE49-F238E27FC236}">
                <a16:creationId xmlns:a16="http://schemas.microsoft.com/office/drawing/2014/main" id="{CFB0B599-DDEF-43E9-A07F-FC328C595BCE}"/>
              </a:ext>
            </a:extLst>
          </p:cNvPr>
          <p:cNvSpPr>
            <a:spLocks noGrp="1"/>
          </p:cNvSpPr>
          <p:nvPr>
            <p:ph idx="16" hasCustomPrompt="1"/>
          </p:nvPr>
        </p:nvSpPr>
        <p:spPr>
          <a:xfrm>
            <a:off x="1571626" y="3422740"/>
            <a:ext cx="7041374" cy="1095375"/>
          </a:xfrm>
          <a:prstGeom prst="rect">
            <a:avLst/>
          </a:prstGeom>
        </p:spPr>
        <p:txBody>
          <a:bodyPr rtlCol="0"/>
          <a:lstStyle>
            <a:lvl1pPr marL="0" indent="0">
              <a:buNone/>
              <a:defRPr/>
            </a:lvl1pPr>
          </a:lstStyle>
          <a:p>
            <a:pPr lvl="0" rtl="0"/>
            <a:r>
              <a:rPr lang="es-ES" noProof="0"/>
              <a:t>Agregue una descripción aquí</a:t>
            </a:r>
          </a:p>
        </p:txBody>
      </p:sp>
      <p:sp>
        <p:nvSpPr>
          <p:cNvPr id="15" name="Marcador de contenido 2">
            <a:extLst>
              <a:ext uri="{FF2B5EF4-FFF2-40B4-BE49-F238E27FC236}">
                <a16:creationId xmlns:a16="http://schemas.microsoft.com/office/drawing/2014/main" id="{63FF0857-6431-48DC-BE82-9A93C55CEFB4}"/>
              </a:ext>
            </a:extLst>
          </p:cNvPr>
          <p:cNvSpPr>
            <a:spLocks noGrp="1"/>
          </p:cNvSpPr>
          <p:nvPr>
            <p:ph idx="17" hasCustomPrompt="1"/>
          </p:nvPr>
        </p:nvSpPr>
        <p:spPr>
          <a:xfrm>
            <a:off x="1571626" y="4867851"/>
            <a:ext cx="7041374" cy="1095375"/>
          </a:xfrm>
          <a:prstGeom prst="rect">
            <a:avLst/>
          </a:prstGeom>
        </p:spPr>
        <p:txBody>
          <a:bodyPr rtlCol="0"/>
          <a:lstStyle>
            <a:lvl1pPr marL="0" indent="0">
              <a:buNone/>
              <a:defRPr/>
            </a:lvl1pPr>
          </a:lstStyle>
          <a:p>
            <a:pPr lvl="0" rtl="0"/>
            <a:r>
              <a:rPr lang="es-ES" noProof="0"/>
              <a:t>Agregue una descripción aquí</a:t>
            </a:r>
          </a:p>
        </p:txBody>
      </p:sp>
    </p:spTree>
    <p:extLst>
      <p:ext uri="{BB962C8B-B14F-4D97-AF65-F5344CB8AC3E}">
        <p14:creationId xmlns:p14="http://schemas.microsoft.com/office/powerpoint/2010/main" val="211947197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y conteni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ángulo 5">
            <a:extLst>
              <a:ext uri="{FF2B5EF4-FFF2-40B4-BE49-F238E27FC236}">
                <a16:creationId xmlns:a16="http://schemas.microsoft.com/office/drawing/2014/main" id="{474D42A7-FF15-4C9E-9657-33DD5BC539DA}"/>
              </a:ext>
            </a:extLst>
          </p:cNvPr>
          <p:cNvSpPr/>
          <p:nvPr userDrawn="1"/>
        </p:nvSpPr>
        <p:spPr>
          <a:xfrm>
            <a:off x="135000" y="179109"/>
            <a:ext cx="8874000" cy="651392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sz="1350" noProof="0"/>
          </a:p>
        </p:txBody>
      </p:sp>
      <p:sp>
        <p:nvSpPr>
          <p:cNvPr id="9" name="Marcador de texto 3">
            <a:extLst>
              <a:ext uri="{FF2B5EF4-FFF2-40B4-BE49-F238E27FC236}">
                <a16:creationId xmlns:a16="http://schemas.microsoft.com/office/drawing/2014/main" id="{4FA555C0-B108-4047-8AFF-82E05F073446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52000" y="1612472"/>
            <a:ext cx="8640000" cy="360000"/>
          </a:xfrm>
          <a:prstGeom prst="rect">
            <a:avLst/>
          </a:prstGeom>
        </p:spPr>
        <p:txBody>
          <a:bodyPr rtlCol="0"/>
          <a:lstStyle>
            <a:lvl1pPr marL="0" indent="0">
              <a:buNone/>
              <a:defRPr sz="1500">
                <a:solidFill>
                  <a:srgbClr val="FFFFC8"/>
                </a:solidFill>
                <a:latin typeface="+mn-lt"/>
              </a:defRPr>
            </a:lvl1pPr>
          </a:lstStyle>
          <a:p>
            <a:pPr lvl="0" rtl="0"/>
            <a:r>
              <a:rPr lang="es-ES" noProof="0" dirty="0"/>
              <a:t>SUBTÍTULO</a:t>
            </a: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DF797B74-E645-46F4-8F77-49AF7F0D44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2000" y="1167417"/>
            <a:ext cx="8640000" cy="370166"/>
          </a:xfrm>
          <a:prstGeom prst="rect">
            <a:avLst/>
          </a:prstGeom>
        </p:spPr>
        <p:txBody>
          <a:bodyPr rtlCol="0"/>
          <a:lstStyle/>
          <a:p>
            <a:pPr rtl="0"/>
            <a:r>
              <a:rPr lang="es-ES" noProof="0" dirty="0"/>
              <a:t>Haga clic para modificar el estilo de título del patrón</a:t>
            </a:r>
          </a:p>
        </p:txBody>
      </p:sp>
      <p:sp>
        <p:nvSpPr>
          <p:cNvPr id="3" name="Marcador de posición de contenido 2">
            <a:extLst>
              <a:ext uri="{FF2B5EF4-FFF2-40B4-BE49-F238E27FC236}">
                <a16:creationId xmlns:a16="http://schemas.microsoft.com/office/drawing/2014/main" id="{2E5EAA7C-AE70-48A8-B582-013424EB9C44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252000" y="2065113"/>
            <a:ext cx="8640000" cy="4320000"/>
          </a:xfrm>
          <a:prstGeom prst="rect">
            <a:avLst/>
          </a:prstGeom>
        </p:spPr>
        <p:txBody>
          <a:bodyPr rtlCol="0"/>
          <a:lstStyle/>
          <a:p>
            <a:pPr lvl="0" rtl="0"/>
            <a:r>
              <a:rPr lang="es-ES" noProof="0"/>
              <a:t>Editar estilos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</a:p>
        </p:txBody>
      </p:sp>
      <p:sp>
        <p:nvSpPr>
          <p:cNvPr id="7" name="Marcador de pie de página 6">
            <a:extLst>
              <a:ext uri="{FF2B5EF4-FFF2-40B4-BE49-F238E27FC236}">
                <a16:creationId xmlns:a16="http://schemas.microsoft.com/office/drawing/2014/main" id="{A557D1A2-E2DD-4CD8-B7DB-2864D4A97E0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216000" y="6485915"/>
            <a:ext cx="5670000" cy="360000"/>
          </a:xfrm>
          <a:prstGeom prst="rect">
            <a:avLst/>
          </a:prstGeom>
        </p:spPr>
        <p:txBody>
          <a:bodyPr rtlCol="0"/>
          <a:lstStyle/>
          <a:p>
            <a:pPr rtl="0"/>
            <a:endParaRPr lang="es-ES" noProof="0"/>
          </a:p>
        </p:txBody>
      </p:sp>
      <p:sp>
        <p:nvSpPr>
          <p:cNvPr id="8" name="Marcador de número de diapositiva 7">
            <a:extLst>
              <a:ext uri="{FF2B5EF4-FFF2-40B4-BE49-F238E27FC236}">
                <a16:creationId xmlns:a16="http://schemas.microsoft.com/office/drawing/2014/main" id="{86B08B7A-4219-4973-8C9B-BF5BCC64480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8681823" y="6535679"/>
            <a:ext cx="202856" cy="270474"/>
          </a:xfrm>
          <a:prstGeom prst="ellipse">
            <a:avLst/>
          </a:prstGeom>
        </p:spPr>
        <p:txBody>
          <a:bodyPr rtlCol="0"/>
          <a:lstStyle>
            <a:lvl1pPr>
              <a:defRPr sz="900" b="1"/>
            </a:lvl1pPr>
          </a:lstStyle>
          <a:p>
            <a:fld id="{EECC7194-A4D0-457B-9D3E-53681723AFF7}" type="slidenum">
              <a:rPr lang="es-ES" smtClean="0"/>
              <a:pPr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04174045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uchas graci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arcador de posición de imagen 4">
            <a:extLst>
              <a:ext uri="{FF2B5EF4-FFF2-40B4-BE49-F238E27FC236}">
                <a16:creationId xmlns:a16="http://schemas.microsoft.com/office/drawing/2014/main" id="{48D39141-3E8E-4545-90DB-291A0E5F139B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0" y="0"/>
            <a:ext cx="9144000" cy="6858000"/>
          </a:xfrm>
          <a:prstGeom prst="rect">
            <a:avLst/>
          </a:prstGeom>
          <a:noFill/>
        </p:spPr>
        <p:txBody>
          <a:bodyPr lIns="0" tIns="0" rIns="612000" rtlCol="0" anchor="ctr"/>
          <a:lstStyle>
            <a:lvl1pPr marL="0" indent="0" algn="r">
              <a:lnSpc>
                <a:spcPct val="100000"/>
              </a:lnSpc>
              <a:buNone/>
              <a:defRPr sz="900" i="1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pPr rtl="0"/>
            <a:r>
              <a:rPr lang="es-ES" noProof="0" dirty="0"/>
              <a:t>Arrastre y suelte su </a:t>
            </a:r>
            <a:br>
              <a:rPr lang="es-ES" noProof="0" dirty="0"/>
            </a:br>
            <a:r>
              <a:rPr lang="es-ES" noProof="0" dirty="0"/>
              <a:t>Foto de fondo aquí</a:t>
            </a: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AD90A062-54B3-47F2-9D6A-5BC9575208D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0" y="1"/>
            <a:ext cx="7254000" cy="6857999"/>
          </a:xfrm>
          <a:prstGeom prst="rect">
            <a:avLst/>
          </a:prstGeom>
          <a:noFill/>
        </p:spPr>
        <p:txBody>
          <a:bodyPr lIns="1116000" rIns="180000" bIns="756000" rtlCol="0" anchor="ctr"/>
          <a:lstStyle>
            <a:lvl1pPr algn="l">
              <a:lnSpc>
                <a:spcPct val="65000"/>
              </a:lnSpc>
              <a:defRPr sz="5400" cap="all" baseline="0">
                <a:solidFill>
                  <a:schemeClr val="bg1"/>
                </a:solidFill>
              </a:defRPr>
            </a:lvl1pPr>
          </a:lstStyle>
          <a:p>
            <a:pPr rtl="0"/>
            <a:r>
              <a:rPr lang="es-ES" noProof="0" dirty="0"/>
              <a:t>Muchas </a:t>
            </a:r>
            <a:br>
              <a:rPr lang="es-ES" noProof="0" dirty="0"/>
            </a:br>
            <a:r>
              <a:rPr lang="es-ES" noProof="0" dirty="0"/>
              <a:t>gracias</a:t>
            </a:r>
          </a:p>
        </p:txBody>
      </p:sp>
      <p:sp>
        <p:nvSpPr>
          <p:cNvPr id="6" name="Marcador de texto 5">
            <a:extLst>
              <a:ext uri="{FF2B5EF4-FFF2-40B4-BE49-F238E27FC236}">
                <a16:creationId xmlns:a16="http://schemas.microsoft.com/office/drawing/2014/main" id="{D49FD1A9-E34B-4888-90DE-493861AD75C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438275" y="4508500"/>
            <a:ext cx="2486025" cy="330200"/>
          </a:xfrm>
          <a:prstGeom prst="rect">
            <a:avLst/>
          </a:prstGeom>
        </p:spPr>
        <p:txBody>
          <a:bodyPr rtlCol="0" anchor="t"/>
          <a:lstStyle>
            <a:lvl1pPr marL="0" indent="0">
              <a:buNone/>
              <a:defRPr sz="1500">
                <a:solidFill>
                  <a:schemeClr val="accent1"/>
                </a:solidFill>
                <a:latin typeface="+mn-lt"/>
              </a:defRPr>
            </a:lvl1pPr>
            <a:lvl2pPr marL="200025" indent="0">
              <a:buNone/>
              <a:defRPr>
                <a:solidFill>
                  <a:schemeClr val="accent1"/>
                </a:solidFill>
              </a:defRPr>
            </a:lvl2pPr>
            <a:lvl3pPr marL="335756" indent="0">
              <a:buNone/>
              <a:defRPr>
                <a:solidFill>
                  <a:schemeClr val="accent1"/>
                </a:solidFill>
              </a:defRPr>
            </a:lvl3pPr>
            <a:lvl4pPr marL="471488" indent="0">
              <a:buNone/>
              <a:defRPr>
                <a:solidFill>
                  <a:schemeClr val="accent1"/>
                </a:solidFill>
              </a:defRPr>
            </a:lvl4pPr>
            <a:lvl5pPr marL="607219" indent="0">
              <a:buNone/>
              <a:defRPr>
                <a:solidFill>
                  <a:schemeClr val="accent1"/>
                </a:solidFill>
              </a:defRPr>
            </a:lvl5pPr>
          </a:lstStyle>
          <a:p>
            <a:pPr lvl="0" rtl="0"/>
            <a:r>
              <a:rPr lang="es-ES" noProof="0" dirty="0"/>
              <a:t>Nombre completo</a:t>
            </a:r>
          </a:p>
        </p:txBody>
      </p:sp>
      <p:sp>
        <p:nvSpPr>
          <p:cNvPr id="9" name="Marcador de texto 5">
            <a:extLst>
              <a:ext uri="{FF2B5EF4-FFF2-40B4-BE49-F238E27FC236}">
                <a16:creationId xmlns:a16="http://schemas.microsoft.com/office/drawing/2014/main" id="{3452AC72-D893-4C1A-83BD-9930164D893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438275" y="5180024"/>
            <a:ext cx="2486025" cy="205029"/>
          </a:xfrm>
          <a:prstGeom prst="rect">
            <a:avLst/>
          </a:prstGeom>
          <a:ln>
            <a:noFill/>
          </a:ln>
        </p:spPr>
        <p:txBody>
          <a:bodyPr rtlCol="0" anchor="t"/>
          <a:lstStyle>
            <a:lvl1pPr marL="0" indent="0">
              <a:buNone/>
              <a:defRPr sz="1200">
                <a:solidFill>
                  <a:schemeClr val="bg1"/>
                </a:solidFill>
              </a:defRPr>
            </a:lvl1pPr>
            <a:lvl2pPr marL="200025" indent="0">
              <a:buNone/>
              <a:defRPr>
                <a:solidFill>
                  <a:schemeClr val="accent1"/>
                </a:solidFill>
              </a:defRPr>
            </a:lvl2pPr>
            <a:lvl3pPr marL="335756" indent="0">
              <a:buNone/>
              <a:defRPr>
                <a:solidFill>
                  <a:schemeClr val="accent1"/>
                </a:solidFill>
              </a:defRPr>
            </a:lvl3pPr>
            <a:lvl4pPr marL="471488" indent="0">
              <a:buNone/>
              <a:defRPr>
                <a:solidFill>
                  <a:schemeClr val="accent1"/>
                </a:solidFill>
              </a:defRPr>
            </a:lvl4pPr>
            <a:lvl5pPr marL="607219" indent="0">
              <a:buNone/>
              <a:defRPr>
                <a:solidFill>
                  <a:schemeClr val="accent1"/>
                </a:solidFill>
              </a:defRPr>
            </a:lvl5pPr>
          </a:lstStyle>
          <a:p>
            <a:pPr lvl="0" rtl="0"/>
            <a:r>
              <a:rPr lang="es-ES" noProof="0"/>
              <a:t>Correo electrónico</a:t>
            </a:r>
          </a:p>
        </p:txBody>
      </p:sp>
      <p:sp>
        <p:nvSpPr>
          <p:cNvPr id="10" name="Marcador de texto 5">
            <a:extLst>
              <a:ext uri="{FF2B5EF4-FFF2-40B4-BE49-F238E27FC236}">
                <a16:creationId xmlns:a16="http://schemas.microsoft.com/office/drawing/2014/main" id="{D2EEC149-F1BE-4C36-A789-5BF73B40A21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438275" y="5683562"/>
            <a:ext cx="2486025" cy="205029"/>
          </a:xfrm>
          <a:prstGeom prst="rect">
            <a:avLst/>
          </a:prstGeom>
          <a:ln>
            <a:noFill/>
          </a:ln>
        </p:spPr>
        <p:txBody>
          <a:bodyPr rtlCol="0" anchor="t"/>
          <a:lstStyle>
            <a:lvl1pPr marL="0" indent="0">
              <a:buNone/>
              <a:defRPr sz="1200">
                <a:solidFill>
                  <a:schemeClr val="bg1"/>
                </a:solidFill>
              </a:defRPr>
            </a:lvl1pPr>
            <a:lvl2pPr marL="200025" indent="0">
              <a:buNone/>
              <a:defRPr>
                <a:solidFill>
                  <a:schemeClr val="accent1"/>
                </a:solidFill>
              </a:defRPr>
            </a:lvl2pPr>
            <a:lvl3pPr marL="335756" indent="0">
              <a:buNone/>
              <a:defRPr>
                <a:solidFill>
                  <a:schemeClr val="accent1"/>
                </a:solidFill>
              </a:defRPr>
            </a:lvl3pPr>
            <a:lvl4pPr marL="471488" indent="0">
              <a:buNone/>
              <a:defRPr>
                <a:solidFill>
                  <a:schemeClr val="accent1"/>
                </a:solidFill>
              </a:defRPr>
            </a:lvl4pPr>
            <a:lvl5pPr marL="607219" indent="0">
              <a:buNone/>
              <a:defRPr>
                <a:solidFill>
                  <a:schemeClr val="accent1"/>
                </a:solidFill>
              </a:defRPr>
            </a:lvl5pPr>
          </a:lstStyle>
          <a:p>
            <a:pPr lvl="0" rtl="0"/>
            <a:r>
              <a:rPr lang="es-ES" noProof="0"/>
              <a:t>Teléfono</a:t>
            </a:r>
          </a:p>
        </p:txBody>
      </p:sp>
      <p:sp>
        <p:nvSpPr>
          <p:cNvPr id="11" name="Marcador de texto 5">
            <a:extLst>
              <a:ext uri="{FF2B5EF4-FFF2-40B4-BE49-F238E27FC236}">
                <a16:creationId xmlns:a16="http://schemas.microsoft.com/office/drawing/2014/main" id="{ECC256E6-6AE8-4950-838C-BE638FB47968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438275" y="4821911"/>
            <a:ext cx="2486025" cy="205029"/>
          </a:xfrm>
          <a:prstGeom prst="rect">
            <a:avLst/>
          </a:prstGeom>
        </p:spPr>
        <p:txBody>
          <a:bodyPr rtlCol="0" anchor="t"/>
          <a:lstStyle>
            <a:lvl1pPr marL="0" indent="0">
              <a:buNone/>
              <a:defRPr sz="750" i="0">
                <a:solidFill>
                  <a:schemeClr val="bg1"/>
                </a:solidFill>
              </a:defRPr>
            </a:lvl1pPr>
            <a:lvl2pPr marL="200025" indent="0">
              <a:buNone/>
              <a:defRPr>
                <a:solidFill>
                  <a:schemeClr val="accent1"/>
                </a:solidFill>
              </a:defRPr>
            </a:lvl2pPr>
            <a:lvl3pPr marL="335756" indent="0">
              <a:buNone/>
              <a:defRPr>
                <a:solidFill>
                  <a:schemeClr val="accent1"/>
                </a:solidFill>
              </a:defRPr>
            </a:lvl3pPr>
            <a:lvl4pPr marL="471488" indent="0">
              <a:buNone/>
              <a:defRPr>
                <a:solidFill>
                  <a:schemeClr val="accent1"/>
                </a:solidFill>
              </a:defRPr>
            </a:lvl4pPr>
            <a:lvl5pPr marL="607219" indent="0">
              <a:buNone/>
              <a:defRPr>
                <a:solidFill>
                  <a:schemeClr val="accent1"/>
                </a:solidFill>
              </a:defRPr>
            </a:lvl5pPr>
          </a:lstStyle>
          <a:p>
            <a:pPr lvl="0" rtl="0"/>
            <a:r>
              <a:rPr lang="es-ES" noProof="0"/>
              <a:t>POSICIÓN</a:t>
            </a:r>
          </a:p>
        </p:txBody>
      </p:sp>
    </p:spTree>
    <p:extLst>
      <p:ext uri="{BB962C8B-B14F-4D97-AF65-F5344CB8AC3E}">
        <p14:creationId xmlns:p14="http://schemas.microsoft.com/office/powerpoint/2010/main" val="318579107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</p:spTree>
    <p:extLst>
      <p:ext uri="{BB962C8B-B14F-4D97-AF65-F5344CB8AC3E}">
        <p14:creationId xmlns:p14="http://schemas.microsoft.com/office/powerpoint/2010/main" val="10979209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ítulo y conteni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Marcador de título 1">
            <a:extLst>
              <a:ext uri="{FF2B5EF4-FFF2-40B4-BE49-F238E27FC236}">
                <a16:creationId xmlns:a16="http://schemas.microsoft.com/office/drawing/2014/main" id="{59A5246D-ECE9-473C-953D-D56C3F7B32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4750" y="1151187"/>
            <a:ext cx="8375528" cy="370166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/>
          <a:p>
            <a:pPr rtl="0"/>
            <a:r>
              <a:rPr lang="es-ES" noProof="0" dirty="0"/>
              <a:t>Haga clic para modificar el estilo de título del patrón</a:t>
            </a:r>
          </a:p>
        </p:txBody>
      </p:sp>
      <p:sp>
        <p:nvSpPr>
          <p:cNvPr id="9" name="Marcador de posición de texto 2">
            <a:extLst>
              <a:ext uri="{FF2B5EF4-FFF2-40B4-BE49-F238E27FC236}">
                <a16:creationId xmlns:a16="http://schemas.microsoft.com/office/drawing/2014/main" id="{65D946F0-677D-45B4-83B9-FD3BD3FFCA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4236" y="1616574"/>
            <a:ext cx="8375528" cy="5040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 rtl="0"/>
            <a:r>
              <a:rPr lang="es-ES" noProof="0" dirty="0"/>
              <a:t>Editar estilos de texto del patrón</a:t>
            </a:r>
          </a:p>
          <a:p>
            <a:pPr lvl="1" rtl="0"/>
            <a:r>
              <a:rPr lang="es-ES" noProof="0" dirty="0"/>
              <a:t>Segundo nivel</a:t>
            </a:r>
          </a:p>
          <a:p>
            <a:pPr lvl="2" rtl="0"/>
            <a:r>
              <a:rPr lang="es-ES" noProof="0" dirty="0"/>
              <a:t>Tercer nivel</a:t>
            </a:r>
          </a:p>
          <a:p>
            <a:pPr lvl="3" rtl="0"/>
            <a:r>
              <a:rPr lang="es-ES" noProof="0" dirty="0"/>
              <a:t>Cuarto nivel</a:t>
            </a:r>
          </a:p>
          <a:p>
            <a:pPr lvl="4" rtl="0"/>
            <a:r>
              <a:rPr lang="es-ES" noProof="0" dirty="0"/>
              <a:t>Quinto nivel</a:t>
            </a:r>
          </a:p>
        </p:txBody>
      </p:sp>
    </p:spTree>
    <p:extLst>
      <p:ext uri="{BB962C8B-B14F-4D97-AF65-F5344CB8AC3E}">
        <p14:creationId xmlns:p14="http://schemas.microsoft.com/office/powerpoint/2010/main" val="12365937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 X Número e ico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Marcador de posición de imagen 23">
            <a:extLst>
              <a:ext uri="{FF2B5EF4-FFF2-40B4-BE49-F238E27FC236}">
                <a16:creationId xmlns:a16="http://schemas.microsoft.com/office/drawing/2014/main" id="{767CE6DD-011B-4E2D-9E8A-EFF414E39EEA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135000" y="179109"/>
            <a:ext cx="8874000" cy="6513922"/>
          </a:xfrm>
          <a:custGeom>
            <a:avLst/>
            <a:gdLst>
              <a:gd name="connsiteX0" fmla="*/ 0 w 11832000"/>
              <a:gd name="connsiteY0" fmla="*/ 0 h 6513922"/>
              <a:gd name="connsiteX1" fmla="*/ 8412000 w 11832000"/>
              <a:gd name="connsiteY1" fmla="*/ 0 h 6513922"/>
              <a:gd name="connsiteX2" fmla="*/ 8412000 w 11832000"/>
              <a:gd name="connsiteY2" fmla="*/ 891 h 6513922"/>
              <a:gd name="connsiteX3" fmla="*/ 11832000 w 11832000"/>
              <a:gd name="connsiteY3" fmla="*/ 891 h 6513922"/>
              <a:gd name="connsiteX4" fmla="*/ 11832000 w 11832000"/>
              <a:gd name="connsiteY4" fmla="*/ 6498891 h 6513922"/>
              <a:gd name="connsiteX5" fmla="*/ 8412000 w 11832000"/>
              <a:gd name="connsiteY5" fmla="*/ 6498891 h 6513922"/>
              <a:gd name="connsiteX6" fmla="*/ 8412000 w 11832000"/>
              <a:gd name="connsiteY6" fmla="*/ 6513922 h 6513922"/>
              <a:gd name="connsiteX7" fmla="*/ 0 w 11832000"/>
              <a:gd name="connsiteY7" fmla="*/ 6513922 h 65139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832000" h="6513922">
                <a:moveTo>
                  <a:pt x="0" y="0"/>
                </a:moveTo>
                <a:lnTo>
                  <a:pt x="8412000" y="0"/>
                </a:lnTo>
                <a:lnTo>
                  <a:pt x="8412000" y="891"/>
                </a:lnTo>
                <a:lnTo>
                  <a:pt x="11832000" y="891"/>
                </a:lnTo>
                <a:lnTo>
                  <a:pt x="11832000" y="6498891"/>
                </a:lnTo>
                <a:lnTo>
                  <a:pt x="8412000" y="6498891"/>
                </a:lnTo>
                <a:lnTo>
                  <a:pt x="8412000" y="6513922"/>
                </a:lnTo>
                <a:lnTo>
                  <a:pt x="0" y="6513922"/>
                </a:lnTo>
                <a:close/>
              </a:path>
            </a:pathLst>
          </a:custGeom>
          <a:noFill/>
        </p:spPr>
        <p:txBody>
          <a:bodyPr wrap="square" lIns="0" tIns="1764000" rIns="0" rtlCol="0" anchor="t">
            <a:noAutofit/>
          </a:bodyPr>
          <a:lstStyle>
            <a:lvl1pPr marL="0" indent="0" algn="ctr">
              <a:lnSpc>
                <a:spcPct val="100000"/>
              </a:lnSpc>
              <a:buNone/>
              <a:defRPr sz="900" i="1">
                <a:solidFill>
                  <a:schemeClr val="bg1"/>
                </a:solidFill>
              </a:defRPr>
            </a:lvl1pPr>
          </a:lstStyle>
          <a:p>
            <a:pPr rtl="0"/>
            <a:r>
              <a:rPr lang="es-ES" noProof="0"/>
              <a:t>Arrastre y suelte su </a:t>
            </a:r>
            <a:br>
              <a:rPr lang="es-ES" noProof="0"/>
            </a:br>
            <a:r>
              <a:rPr lang="es-ES" noProof="0"/>
              <a:t>Foto de fondo aquí</a:t>
            </a: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DF797B74-E645-46F4-8F77-49AF7F0D443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54472" y="1232067"/>
            <a:ext cx="7835057" cy="360000"/>
          </a:xfrm>
          <a:prstGeom prst="rect">
            <a:avLst/>
          </a:prstGeom>
        </p:spPr>
        <p:txBody>
          <a:bodyPr rtlCol="0"/>
          <a:lstStyle>
            <a:lvl1pPr>
              <a:defRPr cap="all" baseline="0">
                <a:solidFill>
                  <a:schemeClr val="bg1"/>
                </a:solidFill>
              </a:defRPr>
            </a:lvl1pPr>
          </a:lstStyle>
          <a:p>
            <a:pPr rtl="0"/>
            <a:r>
              <a:rPr lang="es-ES" noProof="0" dirty="0"/>
              <a:t>Haga clic para editar el estilo de título del patrón</a:t>
            </a:r>
          </a:p>
        </p:txBody>
      </p:sp>
      <p:sp>
        <p:nvSpPr>
          <p:cNvPr id="7" name="Marcador de pie de página 6">
            <a:extLst>
              <a:ext uri="{FF2B5EF4-FFF2-40B4-BE49-F238E27FC236}">
                <a16:creationId xmlns:a16="http://schemas.microsoft.com/office/drawing/2014/main" id="{A557D1A2-E2DD-4CD8-B7DB-2864D4A97E0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216000" y="6192000"/>
            <a:ext cx="5670000" cy="360000"/>
          </a:xfrm>
          <a:prstGeom prst="rect">
            <a:avLst/>
          </a:prstGeom>
        </p:spPr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endParaRPr lang="es-ES" noProof="0"/>
          </a:p>
        </p:txBody>
      </p:sp>
      <p:sp>
        <p:nvSpPr>
          <p:cNvPr id="8" name="Marcador de número de diapositiva 7">
            <a:extLst>
              <a:ext uri="{FF2B5EF4-FFF2-40B4-BE49-F238E27FC236}">
                <a16:creationId xmlns:a16="http://schemas.microsoft.com/office/drawing/2014/main" id="{86B08B7A-4219-4973-8C9B-BF5BCC64480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8681823" y="6241764"/>
            <a:ext cx="202856" cy="270474"/>
          </a:xfrm>
          <a:prstGeom prst="ellipse">
            <a:avLst/>
          </a:prstGeom>
        </p:spPr>
        <p:txBody>
          <a:bodyPr rtlCol="0"/>
          <a:lstStyle>
            <a:lvl1pPr>
              <a:defRPr sz="900" b="1"/>
            </a:lvl1pPr>
          </a:lstStyle>
          <a:p>
            <a:fld id="{EECC7194-A4D0-457B-9D3E-53681723AFF7}" type="slidenum">
              <a:rPr lang="es-ES" smtClean="0"/>
              <a:pPr/>
              <a:t>‹Nº›</a:t>
            </a:fld>
            <a:endParaRPr lang="es-ES" dirty="0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49F266E5-40A6-4643-B9AC-B38F2725637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13160" y="3079573"/>
            <a:ext cx="1239440" cy="435600"/>
          </a:xfrm>
          <a:prstGeom prst="rect">
            <a:avLst/>
          </a:prstGeom>
          <a:solidFill>
            <a:schemeClr val="tx2">
              <a:alpha val="70000"/>
            </a:schemeClr>
          </a:solidFill>
        </p:spPr>
        <p:txBody>
          <a:bodyPr rtlCol="0" anchor="ctr"/>
          <a:lstStyle>
            <a:lvl1pPr marL="0" indent="0" algn="ctr">
              <a:buNone/>
              <a:defRPr sz="1800" b="1" cap="all" baseline="0">
                <a:solidFill>
                  <a:schemeClr val="accent1"/>
                </a:solidFill>
                <a:latin typeface="+mj-lt"/>
              </a:defRPr>
            </a:lvl1pPr>
            <a:lvl2pPr marL="200025" indent="0">
              <a:buNone/>
              <a:defRPr>
                <a:solidFill>
                  <a:schemeClr val="bg1"/>
                </a:solidFill>
              </a:defRPr>
            </a:lvl2pPr>
            <a:lvl3pPr marL="335756" indent="0">
              <a:buNone/>
              <a:defRPr>
                <a:solidFill>
                  <a:schemeClr val="bg1"/>
                </a:solidFill>
              </a:defRPr>
            </a:lvl3pPr>
            <a:lvl4pPr marL="471488" indent="0">
              <a:buNone/>
              <a:defRPr>
                <a:solidFill>
                  <a:schemeClr val="bg1"/>
                </a:solidFill>
              </a:defRPr>
            </a:lvl4pPr>
            <a:lvl5pPr marL="607219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 rtl="0"/>
            <a:r>
              <a:rPr lang="es-ES" noProof="0"/>
              <a:t>#NÚMERO</a:t>
            </a:r>
          </a:p>
        </p:txBody>
      </p:sp>
      <p:sp>
        <p:nvSpPr>
          <p:cNvPr id="11" name="Marcador de texto 10">
            <a:extLst>
              <a:ext uri="{FF2B5EF4-FFF2-40B4-BE49-F238E27FC236}">
                <a16:creationId xmlns:a16="http://schemas.microsoft.com/office/drawing/2014/main" id="{1CB790CB-E4F5-4B61-A03E-1CA0C32E3F17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82842" y="3799848"/>
            <a:ext cx="1499917" cy="846137"/>
          </a:xfrm>
          <a:prstGeom prst="rect">
            <a:avLst/>
          </a:prstGeom>
        </p:spPr>
        <p:txBody>
          <a:bodyPr rtlCol="0"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  <a:lvl2pPr marL="200025" indent="0">
              <a:buNone/>
              <a:defRPr>
                <a:solidFill>
                  <a:schemeClr val="bg1"/>
                </a:solidFill>
              </a:defRPr>
            </a:lvl2pPr>
            <a:lvl3pPr marL="335756" indent="0">
              <a:buNone/>
              <a:defRPr>
                <a:solidFill>
                  <a:schemeClr val="bg1"/>
                </a:solidFill>
              </a:defRPr>
            </a:lvl3pPr>
            <a:lvl4pPr marL="471488" indent="0">
              <a:buNone/>
              <a:defRPr>
                <a:solidFill>
                  <a:schemeClr val="bg1"/>
                </a:solidFill>
              </a:defRPr>
            </a:lvl4pPr>
            <a:lvl5pPr marL="607219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 rtl="0"/>
            <a:r>
              <a:rPr lang="es-ES" noProof="0"/>
              <a:t>Descripción</a:t>
            </a:r>
          </a:p>
        </p:txBody>
      </p:sp>
      <p:sp>
        <p:nvSpPr>
          <p:cNvPr id="12" name="Marcador de texto 4">
            <a:extLst>
              <a:ext uri="{FF2B5EF4-FFF2-40B4-BE49-F238E27FC236}">
                <a16:creationId xmlns:a16="http://schemas.microsoft.com/office/drawing/2014/main" id="{B570684C-B743-402E-8778-A65199577106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228260" y="3079573"/>
            <a:ext cx="1239440" cy="435600"/>
          </a:xfrm>
          <a:prstGeom prst="rect">
            <a:avLst/>
          </a:prstGeom>
          <a:solidFill>
            <a:schemeClr val="tx2">
              <a:alpha val="70000"/>
            </a:schemeClr>
          </a:solidFill>
        </p:spPr>
        <p:txBody>
          <a:bodyPr rtlCol="0" anchor="ctr"/>
          <a:lstStyle>
            <a:lvl1pPr marL="0" indent="0" algn="ctr">
              <a:buNone/>
              <a:defRPr sz="1800" b="1" cap="all" baseline="0">
                <a:solidFill>
                  <a:schemeClr val="accent1"/>
                </a:solidFill>
                <a:latin typeface="+mj-lt"/>
              </a:defRPr>
            </a:lvl1pPr>
            <a:lvl2pPr marL="200025" indent="0">
              <a:buNone/>
              <a:defRPr>
                <a:solidFill>
                  <a:schemeClr val="bg1"/>
                </a:solidFill>
              </a:defRPr>
            </a:lvl2pPr>
            <a:lvl3pPr marL="335756" indent="0">
              <a:buNone/>
              <a:defRPr>
                <a:solidFill>
                  <a:schemeClr val="bg1"/>
                </a:solidFill>
              </a:defRPr>
            </a:lvl3pPr>
            <a:lvl4pPr marL="471488" indent="0">
              <a:buNone/>
              <a:defRPr>
                <a:solidFill>
                  <a:schemeClr val="bg1"/>
                </a:solidFill>
              </a:defRPr>
            </a:lvl4pPr>
            <a:lvl5pPr marL="607219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 rtl="0"/>
            <a:r>
              <a:rPr lang="es-ES" noProof="0"/>
              <a:t>#NÚMERO</a:t>
            </a:r>
          </a:p>
        </p:txBody>
      </p:sp>
      <p:sp>
        <p:nvSpPr>
          <p:cNvPr id="13" name="Marcador de texto 10">
            <a:extLst>
              <a:ext uri="{FF2B5EF4-FFF2-40B4-BE49-F238E27FC236}">
                <a16:creationId xmlns:a16="http://schemas.microsoft.com/office/drawing/2014/main" id="{FCEC7149-9A00-4CA4-B800-1BFD6EBEB88D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2097941" y="3799848"/>
            <a:ext cx="1499917" cy="846137"/>
          </a:xfrm>
          <a:prstGeom prst="rect">
            <a:avLst/>
          </a:prstGeom>
        </p:spPr>
        <p:txBody>
          <a:bodyPr rtlCol="0"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  <a:lvl2pPr marL="200025" indent="0">
              <a:buNone/>
              <a:defRPr>
                <a:solidFill>
                  <a:schemeClr val="bg1"/>
                </a:solidFill>
              </a:defRPr>
            </a:lvl2pPr>
            <a:lvl3pPr marL="335756" indent="0">
              <a:buNone/>
              <a:defRPr>
                <a:solidFill>
                  <a:schemeClr val="bg1"/>
                </a:solidFill>
              </a:defRPr>
            </a:lvl3pPr>
            <a:lvl4pPr marL="471488" indent="0">
              <a:buNone/>
              <a:defRPr>
                <a:solidFill>
                  <a:schemeClr val="bg1"/>
                </a:solidFill>
              </a:defRPr>
            </a:lvl4pPr>
            <a:lvl5pPr marL="607219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 rtl="0"/>
            <a:r>
              <a:rPr lang="es-ES" noProof="0"/>
              <a:t>Descripción</a:t>
            </a:r>
          </a:p>
        </p:txBody>
      </p:sp>
      <p:sp>
        <p:nvSpPr>
          <p:cNvPr id="14" name="Marcador de texto 4">
            <a:extLst>
              <a:ext uri="{FF2B5EF4-FFF2-40B4-BE49-F238E27FC236}">
                <a16:creationId xmlns:a16="http://schemas.microsoft.com/office/drawing/2014/main" id="{0374F0E2-36BA-43B5-8799-77AA3367DF47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952281" y="3079573"/>
            <a:ext cx="1239440" cy="435600"/>
          </a:xfrm>
          <a:prstGeom prst="rect">
            <a:avLst/>
          </a:prstGeom>
          <a:solidFill>
            <a:schemeClr val="tx2">
              <a:alpha val="70000"/>
            </a:schemeClr>
          </a:solidFill>
        </p:spPr>
        <p:txBody>
          <a:bodyPr rtlCol="0" anchor="ctr"/>
          <a:lstStyle>
            <a:lvl1pPr marL="0" indent="0" algn="ctr">
              <a:buNone/>
              <a:defRPr sz="1800" b="1" cap="all" baseline="0">
                <a:solidFill>
                  <a:schemeClr val="accent1"/>
                </a:solidFill>
                <a:latin typeface="+mj-lt"/>
              </a:defRPr>
            </a:lvl1pPr>
            <a:lvl2pPr marL="200025" indent="0">
              <a:buNone/>
              <a:defRPr>
                <a:solidFill>
                  <a:schemeClr val="bg1"/>
                </a:solidFill>
              </a:defRPr>
            </a:lvl2pPr>
            <a:lvl3pPr marL="335756" indent="0">
              <a:buNone/>
              <a:defRPr>
                <a:solidFill>
                  <a:schemeClr val="bg1"/>
                </a:solidFill>
              </a:defRPr>
            </a:lvl3pPr>
            <a:lvl4pPr marL="471488" indent="0">
              <a:buNone/>
              <a:defRPr>
                <a:solidFill>
                  <a:schemeClr val="bg1"/>
                </a:solidFill>
              </a:defRPr>
            </a:lvl4pPr>
            <a:lvl5pPr marL="607219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 rtl="0"/>
            <a:r>
              <a:rPr lang="es-ES" noProof="0"/>
              <a:t>#NÚMERO</a:t>
            </a:r>
          </a:p>
        </p:txBody>
      </p:sp>
      <p:sp>
        <p:nvSpPr>
          <p:cNvPr id="15" name="Marcador de texto 10">
            <a:extLst>
              <a:ext uri="{FF2B5EF4-FFF2-40B4-BE49-F238E27FC236}">
                <a16:creationId xmlns:a16="http://schemas.microsoft.com/office/drawing/2014/main" id="{1BA12174-6A24-4E61-8D58-B3B42C31BE1A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822042" y="3799848"/>
            <a:ext cx="1499917" cy="846137"/>
          </a:xfrm>
          <a:prstGeom prst="rect">
            <a:avLst/>
          </a:prstGeom>
        </p:spPr>
        <p:txBody>
          <a:bodyPr rtlCol="0"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  <a:lvl2pPr marL="200025" indent="0">
              <a:buNone/>
              <a:defRPr>
                <a:solidFill>
                  <a:schemeClr val="bg1"/>
                </a:solidFill>
              </a:defRPr>
            </a:lvl2pPr>
            <a:lvl3pPr marL="335756" indent="0">
              <a:buNone/>
              <a:defRPr>
                <a:solidFill>
                  <a:schemeClr val="bg1"/>
                </a:solidFill>
              </a:defRPr>
            </a:lvl3pPr>
            <a:lvl4pPr marL="471488" indent="0">
              <a:buNone/>
              <a:defRPr>
                <a:solidFill>
                  <a:schemeClr val="bg1"/>
                </a:solidFill>
              </a:defRPr>
            </a:lvl4pPr>
            <a:lvl5pPr marL="607219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 rtl="0"/>
            <a:r>
              <a:rPr lang="es-ES" noProof="0"/>
              <a:t>Descripción</a:t>
            </a:r>
          </a:p>
        </p:txBody>
      </p:sp>
      <p:sp>
        <p:nvSpPr>
          <p:cNvPr id="16" name="Marcador de texto 4">
            <a:extLst>
              <a:ext uri="{FF2B5EF4-FFF2-40B4-BE49-F238E27FC236}">
                <a16:creationId xmlns:a16="http://schemas.microsoft.com/office/drawing/2014/main" id="{D3A67B21-0E8B-4922-94F9-20492309C4DA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5658460" y="3079573"/>
            <a:ext cx="1239440" cy="435600"/>
          </a:xfrm>
          <a:prstGeom prst="rect">
            <a:avLst/>
          </a:prstGeom>
          <a:solidFill>
            <a:schemeClr val="tx2">
              <a:alpha val="70000"/>
            </a:schemeClr>
          </a:solidFill>
        </p:spPr>
        <p:txBody>
          <a:bodyPr rtlCol="0" anchor="ctr"/>
          <a:lstStyle>
            <a:lvl1pPr marL="0" indent="0" algn="ctr">
              <a:buNone/>
              <a:defRPr sz="1800" b="1" cap="all" baseline="0">
                <a:solidFill>
                  <a:schemeClr val="accent1"/>
                </a:solidFill>
                <a:latin typeface="+mj-lt"/>
              </a:defRPr>
            </a:lvl1pPr>
            <a:lvl2pPr marL="200025" indent="0">
              <a:buNone/>
              <a:defRPr>
                <a:solidFill>
                  <a:schemeClr val="bg1"/>
                </a:solidFill>
              </a:defRPr>
            </a:lvl2pPr>
            <a:lvl3pPr marL="335756" indent="0">
              <a:buNone/>
              <a:defRPr>
                <a:solidFill>
                  <a:schemeClr val="bg1"/>
                </a:solidFill>
              </a:defRPr>
            </a:lvl3pPr>
            <a:lvl4pPr marL="471488" indent="0">
              <a:buNone/>
              <a:defRPr>
                <a:solidFill>
                  <a:schemeClr val="bg1"/>
                </a:solidFill>
              </a:defRPr>
            </a:lvl4pPr>
            <a:lvl5pPr marL="607219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 rtl="0"/>
            <a:r>
              <a:rPr lang="es-ES" noProof="0"/>
              <a:t>#NÚMERO</a:t>
            </a:r>
          </a:p>
        </p:txBody>
      </p:sp>
      <p:sp>
        <p:nvSpPr>
          <p:cNvPr id="17" name="Marcador de texto 10">
            <a:extLst>
              <a:ext uri="{FF2B5EF4-FFF2-40B4-BE49-F238E27FC236}">
                <a16:creationId xmlns:a16="http://schemas.microsoft.com/office/drawing/2014/main" id="{D801C20C-82D2-465E-8D45-DF1A57E04525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5528142" y="3799848"/>
            <a:ext cx="1499917" cy="846137"/>
          </a:xfrm>
          <a:prstGeom prst="rect">
            <a:avLst/>
          </a:prstGeom>
        </p:spPr>
        <p:txBody>
          <a:bodyPr rtlCol="0"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  <a:lvl2pPr marL="200025" indent="0">
              <a:buNone/>
              <a:defRPr>
                <a:solidFill>
                  <a:schemeClr val="bg1"/>
                </a:solidFill>
              </a:defRPr>
            </a:lvl2pPr>
            <a:lvl3pPr marL="335756" indent="0">
              <a:buNone/>
              <a:defRPr>
                <a:solidFill>
                  <a:schemeClr val="bg1"/>
                </a:solidFill>
              </a:defRPr>
            </a:lvl3pPr>
            <a:lvl4pPr marL="471488" indent="0">
              <a:buNone/>
              <a:defRPr>
                <a:solidFill>
                  <a:schemeClr val="bg1"/>
                </a:solidFill>
              </a:defRPr>
            </a:lvl4pPr>
            <a:lvl5pPr marL="607219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 rtl="0"/>
            <a:r>
              <a:rPr lang="es-ES" noProof="0"/>
              <a:t>Descripción</a:t>
            </a:r>
          </a:p>
        </p:txBody>
      </p:sp>
      <p:sp>
        <p:nvSpPr>
          <p:cNvPr id="18" name="Marcador de texto 4">
            <a:extLst>
              <a:ext uri="{FF2B5EF4-FFF2-40B4-BE49-F238E27FC236}">
                <a16:creationId xmlns:a16="http://schemas.microsoft.com/office/drawing/2014/main" id="{62BAD45E-2039-4F8D-9CFC-42BFA3756AD1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7373560" y="3079573"/>
            <a:ext cx="1239440" cy="435600"/>
          </a:xfrm>
          <a:prstGeom prst="rect">
            <a:avLst/>
          </a:prstGeom>
          <a:solidFill>
            <a:schemeClr val="tx2">
              <a:alpha val="70000"/>
            </a:schemeClr>
          </a:solidFill>
        </p:spPr>
        <p:txBody>
          <a:bodyPr rtlCol="0" anchor="ctr"/>
          <a:lstStyle>
            <a:lvl1pPr marL="0" indent="0" algn="ctr">
              <a:buNone/>
              <a:defRPr sz="1800" b="1" cap="all" baseline="0">
                <a:solidFill>
                  <a:schemeClr val="accent1"/>
                </a:solidFill>
                <a:latin typeface="+mj-lt"/>
              </a:defRPr>
            </a:lvl1pPr>
            <a:lvl2pPr marL="200025" indent="0">
              <a:buNone/>
              <a:defRPr>
                <a:solidFill>
                  <a:schemeClr val="bg1"/>
                </a:solidFill>
              </a:defRPr>
            </a:lvl2pPr>
            <a:lvl3pPr marL="335756" indent="0">
              <a:buNone/>
              <a:defRPr>
                <a:solidFill>
                  <a:schemeClr val="bg1"/>
                </a:solidFill>
              </a:defRPr>
            </a:lvl3pPr>
            <a:lvl4pPr marL="471488" indent="0">
              <a:buNone/>
              <a:defRPr>
                <a:solidFill>
                  <a:schemeClr val="bg1"/>
                </a:solidFill>
              </a:defRPr>
            </a:lvl4pPr>
            <a:lvl5pPr marL="607219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 rtl="0"/>
            <a:r>
              <a:rPr lang="es-ES" noProof="0"/>
              <a:t>#NÚMERO</a:t>
            </a:r>
          </a:p>
        </p:txBody>
      </p:sp>
      <p:sp>
        <p:nvSpPr>
          <p:cNvPr id="19" name="Marcador de texto 10">
            <a:extLst>
              <a:ext uri="{FF2B5EF4-FFF2-40B4-BE49-F238E27FC236}">
                <a16:creationId xmlns:a16="http://schemas.microsoft.com/office/drawing/2014/main" id="{64A78879-6338-4F3B-864E-8FF4E08C0066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7243241" y="3799848"/>
            <a:ext cx="1499917" cy="846137"/>
          </a:xfrm>
          <a:prstGeom prst="rect">
            <a:avLst/>
          </a:prstGeom>
        </p:spPr>
        <p:txBody>
          <a:bodyPr rtlCol="0"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  <a:lvl2pPr marL="200025" indent="0">
              <a:buNone/>
              <a:defRPr>
                <a:solidFill>
                  <a:schemeClr val="bg1"/>
                </a:solidFill>
              </a:defRPr>
            </a:lvl2pPr>
            <a:lvl3pPr marL="335756" indent="0">
              <a:buNone/>
              <a:defRPr>
                <a:solidFill>
                  <a:schemeClr val="bg1"/>
                </a:solidFill>
              </a:defRPr>
            </a:lvl3pPr>
            <a:lvl4pPr marL="471488" indent="0">
              <a:buNone/>
              <a:defRPr>
                <a:solidFill>
                  <a:schemeClr val="bg1"/>
                </a:solidFill>
              </a:defRPr>
            </a:lvl4pPr>
            <a:lvl5pPr marL="607219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 rtl="0"/>
            <a:r>
              <a:rPr lang="es-ES" noProof="0"/>
              <a:t>Descripción</a:t>
            </a:r>
          </a:p>
        </p:txBody>
      </p:sp>
      <p:sp>
        <p:nvSpPr>
          <p:cNvPr id="22" name="Subtítulo 2">
            <a:extLst>
              <a:ext uri="{FF2B5EF4-FFF2-40B4-BE49-F238E27FC236}">
                <a16:creationId xmlns:a16="http://schemas.microsoft.com/office/drawing/2014/main" id="{80118439-B306-4F20-9200-1C429EADC7EE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825750" y="5271502"/>
            <a:ext cx="1492501" cy="620016"/>
          </a:xfrm>
          <a:prstGeom prst="rect">
            <a:avLst/>
          </a:prstGeom>
          <a:gradFill>
            <a:gsLst>
              <a:gs pos="0">
                <a:schemeClr val="tx2"/>
              </a:gs>
              <a:gs pos="100000">
                <a:schemeClr val="accent2"/>
              </a:gs>
            </a:gsLst>
            <a:lin ang="14400000" scaled="0"/>
          </a:gradFill>
        </p:spPr>
        <p:txBody>
          <a:bodyPr lIns="0" rtlCol="0" anchor="ctr"/>
          <a:lstStyle>
            <a:lvl1pPr marL="0" indent="0" algn="ctr">
              <a:buNone/>
              <a:defRPr sz="1800" b="1" i="1">
                <a:solidFill>
                  <a:schemeClr val="accent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pPr rtl="0"/>
            <a:r>
              <a:rPr lang="es-ES" noProof="0"/>
              <a:t>Resultado</a:t>
            </a:r>
          </a:p>
        </p:txBody>
      </p:sp>
      <p:sp>
        <p:nvSpPr>
          <p:cNvPr id="26" name="Marcador de posición de imagen 25">
            <a:extLst>
              <a:ext uri="{FF2B5EF4-FFF2-40B4-BE49-F238E27FC236}">
                <a16:creationId xmlns:a16="http://schemas.microsoft.com/office/drawing/2014/main" id="{99B7E7F2-DF6B-4441-B0B1-7E87E29BA3A7}"/>
              </a:ext>
            </a:extLst>
          </p:cNvPr>
          <p:cNvSpPr>
            <a:spLocks noGrp="1"/>
          </p:cNvSpPr>
          <p:nvPr>
            <p:ph type="pic" sz="quarter" idx="23" hasCustomPrompt="1"/>
          </p:nvPr>
        </p:nvSpPr>
        <p:spPr>
          <a:xfrm>
            <a:off x="823913" y="2217586"/>
            <a:ext cx="617935" cy="823913"/>
          </a:xfrm>
          <a:prstGeom prst="rect">
            <a:avLst/>
          </a:prstGeom>
        </p:spPr>
        <p:txBody>
          <a:bodyPr rtlCol="0" anchor="ctr"/>
          <a:lstStyle>
            <a:lvl1pPr marL="0" indent="0" algn="ctr">
              <a:buNone/>
              <a:defRPr sz="788" i="1">
                <a:solidFill>
                  <a:schemeClr val="bg1"/>
                </a:solidFill>
              </a:defRPr>
            </a:lvl1pPr>
          </a:lstStyle>
          <a:p>
            <a:pPr rtl="0"/>
            <a:r>
              <a:rPr lang="es-ES" noProof="0"/>
              <a:t>Icono</a:t>
            </a:r>
          </a:p>
        </p:txBody>
      </p:sp>
      <p:sp>
        <p:nvSpPr>
          <p:cNvPr id="27" name="Marcador de posición de imagen 25">
            <a:extLst>
              <a:ext uri="{FF2B5EF4-FFF2-40B4-BE49-F238E27FC236}">
                <a16:creationId xmlns:a16="http://schemas.microsoft.com/office/drawing/2014/main" id="{ED41522A-FBAF-4E5D-B592-F13855964E8B}"/>
              </a:ext>
            </a:extLst>
          </p:cNvPr>
          <p:cNvSpPr>
            <a:spLocks noGrp="1"/>
          </p:cNvSpPr>
          <p:nvPr>
            <p:ph type="pic" sz="quarter" idx="24" hasCustomPrompt="1"/>
          </p:nvPr>
        </p:nvSpPr>
        <p:spPr>
          <a:xfrm>
            <a:off x="2539013" y="2217586"/>
            <a:ext cx="617935" cy="823913"/>
          </a:xfrm>
          <a:prstGeom prst="rect">
            <a:avLst/>
          </a:prstGeom>
        </p:spPr>
        <p:txBody>
          <a:bodyPr rtlCol="0" anchor="ctr"/>
          <a:lstStyle>
            <a:lvl1pPr marL="0" indent="0" algn="ctr">
              <a:buNone/>
              <a:defRPr sz="788" i="1">
                <a:solidFill>
                  <a:schemeClr val="bg1"/>
                </a:solidFill>
              </a:defRPr>
            </a:lvl1pPr>
          </a:lstStyle>
          <a:p>
            <a:pPr rtl="0"/>
            <a:r>
              <a:rPr lang="es-ES" noProof="0"/>
              <a:t>Icono</a:t>
            </a:r>
          </a:p>
        </p:txBody>
      </p:sp>
      <p:sp>
        <p:nvSpPr>
          <p:cNvPr id="28" name="Marcador de posición de imagen 25">
            <a:extLst>
              <a:ext uri="{FF2B5EF4-FFF2-40B4-BE49-F238E27FC236}">
                <a16:creationId xmlns:a16="http://schemas.microsoft.com/office/drawing/2014/main" id="{AA51069C-E1DC-44A0-A6A0-2A4AB0DD4D70}"/>
              </a:ext>
            </a:extLst>
          </p:cNvPr>
          <p:cNvSpPr>
            <a:spLocks noGrp="1"/>
          </p:cNvSpPr>
          <p:nvPr>
            <p:ph type="pic" sz="quarter" idx="25" hasCustomPrompt="1"/>
          </p:nvPr>
        </p:nvSpPr>
        <p:spPr>
          <a:xfrm>
            <a:off x="4263033" y="2217586"/>
            <a:ext cx="617935" cy="823913"/>
          </a:xfrm>
          <a:prstGeom prst="rect">
            <a:avLst/>
          </a:prstGeom>
        </p:spPr>
        <p:txBody>
          <a:bodyPr rtlCol="0" anchor="ctr"/>
          <a:lstStyle>
            <a:lvl1pPr marL="0" indent="0" algn="ctr">
              <a:buNone/>
              <a:defRPr sz="788" i="1">
                <a:solidFill>
                  <a:schemeClr val="bg1"/>
                </a:solidFill>
              </a:defRPr>
            </a:lvl1pPr>
          </a:lstStyle>
          <a:p>
            <a:pPr rtl="0"/>
            <a:r>
              <a:rPr lang="es-ES" noProof="0"/>
              <a:t>Icono</a:t>
            </a:r>
          </a:p>
        </p:txBody>
      </p:sp>
      <p:sp>
        <p:nvSpPr>
          <p:cNvPr id="29" name="Marcador de posición de imagen 25">
            <a:extLst>
              <a:ext uri="{FF2B5EF4-FFF2-40B4-BE49-F238E27FC236}">
                <a16:creationId xmlns:a16="http://schemas.microsoft.com/office/drawing/2014/main" id="{42F6437E-5478-451F-9BE3-E8160EA43516}"/>
              </a:ext>
            </a:extLst>
          </p:cNvPr>
          <p:cNvSpPr>
            <a:spLocks noGrp="1"/>
          </p:cNvSpPr>
          <p:nvPr>
            <p:ph type="pic" sz="quarter" idx="26" hasCustomPrompt="1"/>
          </p:nvPr>
        </p:nvSpPr>
        <p:spPr>
          <a:xfrm>
            <a:off x="5969213" y="2217586"/>
            <a:ext cx="617935" cy="823913"/>
          </a:xfrm>
          <a:prstGeom prst="rect">
            <a:avLst/>
          </a:prstGeom>
        </p:spPr>
        <p:txBody>
          <a:bodyPr rtlCol="0" anchor="ctr"/>
          <a:lstStyle>
            <a:lvl1pPr marL="0" indent="0" algn="ctr">
              <a:buNone/>
              <a:defRPr sz="788" i="1">
                <a:solidFill>
                  <a:schemeClr val="bg1"/>
                </a:solidFill>
              </a:defRPr>
            </a:lvl1pPr>
          </a:lstStyle>
          <a:p>
            <a:pPr rtl="0"/>
            <a:r>
              <a:rPr lang="es-ES" noProof="0"/>
              <a:t>Icono</a:t>
            </a:r>
          </a:p>
        </p:txBody>
      </p:sp>
      <p:sp>
        <p:nvSpPr>
          <p:cNvPr id="30" name="Marcador de posición de imagen 25">
            <a:extLst>
              <a:ext uri="{FF2B5EF4-FFF2-40B4-BE49-F238E27FC236}">
                <a16:creationId xmlns:a16="http://schemas.microsoft.com/office/drawing/2014/main" id="{25127DFD-53A7-41A8-B591-AEEC12038026}"/>
              </a:ext>
            </a:extLst>
          </p:cNvPr>
          <p:cNvSpPr>
            <a:spLocks noGrp="1"/>
          </p:cNvSpPr>
          <p:nvPr>
            <p:ph type="pic" sz="quarter" idx="27" hasCustomPrompt="1"/>
          </p:nvPr>
        </p:nvSpPr>
        <p:spPr>
          <a:xfrm>
            <a:off x="7684312" y="2217586"/>
            <a:ext cx="617935" cy="823913"/>
          </a:xfrm>
          <a:prstGeom prst="rect">
            <a:avLst/>
          </a:prstGeom>
        </p:spPr>
        <p:txBody>
          <a:bodyPr rtlCol="0" anchor="ctr"/>
          <a:lstStyle>
            <a:lvl1pPr marL="0" indent="0" algn="ctr">
              <a:buNone/>
              <a:defRPr sz="788" i="1">
                <a:solidFill>
                  <a:schemeClr val="bg1"/>
                </a:solidFill>
              </a:defRPr>
            </a:lvl1pPr>
          </a:lstStyle>
          <a:p>
            <a:pPr rtl="0"/>
            <a:r>
              <a:rPr lang="es-ES" noProof="0"/>
              <a:t>Icono</a:t>
            </a:r>
          </a:p>
        </p:txBody>
      </p:sp>
    </p:spTree>
    <p:extLst>
      <p:ext uri="{BB962C8B-B14F-4D97-AF65-F5344CB8AC3E}">
        <p14:creationId xmlns:p14="http://schemas.microsoft.com/office/powerpoint/2010/main" val="38925839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0 40 dividida verticalmen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Forma libre: Forma 18">
            <a:extLst>
              <a:ext uri="{FF2B5EF4-FFF2-40B4-BE49-F238E27FC236}">
                <a16:creationId xmlns:a16="http://schemas.microsoft.com/office/drawing/2014/main" id="{6294759C-286C-4281-B194-581C766EEF28}"/>
              </a:ext>
            </a:extLst>
          </p:cNvPr>
          <p:cNvSpPr/>
          <p:nvPr userDrawn="1"/>
        </p:nvSpPr>
        <p:spPr>
          <a:xfrm rot="5400000">
            <a:off x="6536700" y="4250700"/>
            <a:ext cx="2514600" cy="2700000"/>
          </a:xfrm>
          <a:custGeom>
            <a:avLst/>
            <a:gdLst>
              <a:gd name="connsiteX0" fmla="*/ 0 w 2514600"/>
              <a:gd name="connsiteY0" fmla="*/ 180000 h 3600000"/>
              <a:gd name="connsiteX1" fmla="*/ 0 w 2514600"/>
              <a:gd name="connsiteY1" fmla="*/ 0 h 3600000"/>
              <a:gd name="connsiteX2" fmla="*/ 2334600 w 2514600"/>
              <a:gd name="connsiteY2" fmla="*/ 0 h 3600000"/>
              <a:gd name="connsiteX3" fmla="*/ 2514600 w 2514600"/>
              <a:gd name="connsiteY3" fmla="*/ 0 h 3600000"/>
              <a:gd name="connsiteX4" fmla="*/ 2514600 w 2514600"/>
              <a:gd name="connsiteY4" fmla="*/ 180000 h 3600000"/>
              <a:gd name="connsiteX5" fmla="*/ 2514600 w 2514600"/>
              <a:gd name="connsiteY5" fmla="*/ 3600000 h 3600000"/>
              <a:gd name="connsiteX6" fmla="*/ 2334600 w 2514600"/>
              <a:gd name="connsiteY6" fmla="*/ 3600000 h 3600000"/>
              <a:gd name="connsiteX7" fmla="*/ 2334600 w 2514600"/>
              <a:gd name="connsiteY7" fmla="*/ 180000 h 360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514600" h="3600000">
                <a:moveTo>
                  <a:pt x="0" y="180000"/>
                </a:moveTo>
                <a:lnTo>
                  <a:pt x="0" y="0"/>
                </a:lnTo>
                <a:lnTo>
                  <a:pt x="2334600" y="0"/>
                </a:lnTo>
                <a:lnTo>
                  <a:pt x="2514600" y="0"/>
                </a:lnTo>
                <a:lnTo>
                  <a:pt x="2514600" y="180000"/>
                </a:lnTo>
                <a:lnTo>
                  <a:pt x="2514600" y="3600000"/>
                </a:lnTo>
                <a:lnTo>
                  <a:pt x="2334600" y="3600000"/>
                </a:lnTo>
                <a:lnTo>
                  <a:pt x="2334600" y="180000"/>
                </a:lnTo>
                <a:close/>
              </a:path>
            </a:pathLst>
          </a:custGeom>
          <a:solidFill>
            <a:schemeClr val="tx1">
              <a:lumMod val="50000"/>
              <a:lumOff val="50000"/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rtl="0"/>
            <a:endParaRPr lang="es-ES" sz="1350" noProof="0"/>
          </a:p>
        </p:txBody>
      </p:sp>
      <p:sp>
        <p:nvSpPr>
          <p:cNvPr id="10" name="Marcador de título 1">
            <a:extLst>
              <a:ext uri="{FF2B5EF4-FFF2-40B4-BE49-F238E27FC236}">
                <a16:creationId xmlns:a16="http://schemas.microsoft.com/office/drawing/2014/main" id="{59A5246D-ECE9-473C-953D-D56C3F7B32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4750" y="1151187"/>
            <a:ext cx="8375528" cy="370166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/>
          <a:p>
            <a:pPr rtl="0"/>
            <a:r>
              <a:rPr lang="es-ES" noProof="0" dirty="0"/>
              <a:t>Haga clic para modificar el estilo de título del patrón</a:t>
            </a:r>
          </a:p>
        </p:txBody>
      </p:sp>
      <p:sp>
        <p:nvSpPr>
          <p:cNvPr id="11" name="Marcador de posición de texto 2">
            <a:extLst>
              <a:ext uri="{FF2B5EF4-FFF2-40B4-BE49-F238E27FC236}">
                <a16:creationId xmlns:a16="http://schemas.microsoft.com/office/drawing/2014/main" id="{65D946F0-677D-45B4-83B9-FD3BD3FFCA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4236" y="1616574"/>
            <a:ext cx="8375528" cy="5040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 rtl="0"/>
            <a:r>
              <a:rPr lang="es-ES" noProof="0" dirty="0"/>
              <a:t>Editar estilos de texto del patrón</a:t>
            </a:r>
          </a:p>
          <a:p>
            <a:pPr lvl="1" rtl="0"/>
            <a:r>
              <a:rPr lang="es-ES" noProof="0" dirty="0"/>
              <a:t>Segundo nivel</a:t>
            </a:r>
          </a:p>
          <a:p>
            <a:pPr lvl="2" rtl="0"/>
            <a:r>
              <a:rPr lang="es-ES" noProof="0" dirty="0"/>
              <a:t>Tercer nivel</a:t>
            </a:r>
          </a:p>
          <a:p>
            <a:pPr lvl="3" rtl="0"/>
            <a:r>
              <a:rPr lang="es-ES" noProof="0" dirty="0"/>
              <a:t>Cuarto nivel</a:t>
            </a:r>
          </a:p>
          <a:p>
            <a:pPr lvl="4" rtl="0"/>
            <a:r>
              <a:rPr lang="es-ES" noProof="0" dirty="0"/>
              <a:t>Quinto nivel</a:t>
            </a:r>
          </a:p>
        </p:txBody>
      </p:sp>
    </p:spTree>
    <p:extLst>
      <p:ext uri="{BB962C8B-B14F-4D97-AF65-F5344CB8AC3E}">
        <p14:creationId xmlns:p14="http://schemas.microsoft.com/office/powerpoint/2010/main" val="5789438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x bloque de contenido con icono"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Marcador de posición de imagen 23">
            <a:extLst>
              <a:ext uri="{FF2B5EF4-FFF2-40B4-BE49-F238E27FC236}">
                <a16:creationId xmlns:a16="http://schemas.microsoft.com/office/drawing/2014/main" id="{E6622698-E93D-4214-8C21-38DBE58C2E3F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135000" y="179109"/>
            <a:ext cx="8874000" cy="6513922"/>
          </a:xfrm>
          <a:custGeom>
            <a:avLst/>
            <a:gdLst>
              <a:gd name="connsiteX0" fmla="*/ 0 w 11832000"/>
              <a:gd name="connsiteY0" fmla="*/ 0 h 6513922"/>
              <a:gd name="connsiteX1" fmla="*/ 8412000 w 11832000"/>
              <a:gd name="connsiteY1" fmla="*/ 0 h 6513922"/>
              <a:gd name="connsiteX2" fmla="*/ 8412000 w 11832000"/>
              <a:gd name="connsiteY2" fmla="*/ 891 h 6513922"/>
              <a:gd name="connsiteX3" fmla="*/ 11832000 w 11832000"/>
              <a:gd name="connsiteY3" fmla="*/ 891 h 6513922"/>
              <a:gd name="connsiteX4" fmla="*/ 11832000 w 11832000"/>
              <a:gd name="connsiteY4" fmla="*/ 6498891 h 6513922"/>
              <a:gd name="connsiteX5" fmla="*/ 8412000 w 11832000"/>
              <a:gd name="connsiteY5" fmla="*/ 6498891 h 6513922"/>
              <a:gd name="connsiteX6" fmla="*/ 8412000 w 11832000"/>
              <a:gd name="connsiteY6" fmla="*/ 6513922 h 6513922"/>
              <a:gd name="connsiteX7" fmla="*/ 0 w 11832000"/>
              <a:gd name="connsiteY7" fmla="*/ 6513922 h 65139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832000" h="6513922">
                <a:moveTo>
                  <a:pt x="0" y="0"/>
                </a:moveTo>
                <a:lnTo>
                  <a:pt x="8412000" y="0"/>
                </a:lnTo>
                <a:lnTo>
                  <a:pt x="8412000" y="891"/>
                </a:lnTo>
                <a:lnTo>
                  <a:pt x="11832000" y="891"/>
                </a:lnTo>
                <a:lnTo>
                  <a:pt x="11832000" y="6498891"/>
                </a:lnTo>
                <a:lnTo>
                  <a:pt x="8412000" y="6498891"/>
                </a:lnTo>
                <a:lnTo>
                  <a:pt x="8412000" y="6513922"/>
                </a:lnTo>
                <a:lnTo>
                  <a:pt x="0" y="6513922"/>
                </a:lnTo>
                <a:close/>
              </a:path>
            </a:pathLst>
          </a:custGeom>
          <a:noFill/>
        </p:spPr>
        <p:txBody>
          <a:bodyPr wrap="square" lIns="0" tIns="1224000" rIns="0" rtlCol="0" anchor="t">
            <a:noAutofit/>
          </a:bodyPr>
          <a:lstStyle>
            <a:lvl1pPr marL="0" indent="0" algn="ctr">
              <a:lnSpc>
                <a:spcPct val="100000"/>
              </a:lnSpc>
              <a:buNone/>
              <a:defRPr sz="900" i="1">
                <a:solidFill>
                  <a:schemeClr val="bg1"/>
                </a:solidFill>
              </a:defRPr>
            </a:lvl1pPr>
          </a:lstStyle>
          <a:p>
            <a:pPr rtl="0"/>
            <a:r>
              <a:rPr lang="es-ES" noProof="0"/>
              <a:t>Arrastre y suelte su </a:t>
            </a:r>
            <a:br>
              <a:rPr lang="es-ES" noProof="0"/>
            </a:br>
            <a:r>
              <a:rPr lang="es-ES" noProof="0"/>
              <a:t>Foto de fondo aquí</a:t>
            </a: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DF797B74-E645-46F4-8F77-49AF7F0D443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55810" y="1094504"/>
            <a:ext cx="7897402" cy="370166"/>
          </a:xfrm>
          <a:prstGeom prst="rect">
            <a:avLst/>
          </a:prstGeom>
        </p:spPr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r>
              <a:rPr lang="es-ES" noProof="0" dirty="0"/>
              <a:t>Haga clic para editar el estilo de título del patrón</a:t>
            </a:r>
          </a:p>
        </p:txBody>
      </p:sp>
      <p:sp>
        <p:nvSpPr>
          <p:cNvPr id="7" name="Marcador de pie de página 6">
            <a:extLst>
              <a:ext uri="{FF2B5EF4-FFF2-40B4-BE49-F238E27FC236}">
                <a16:creationId xmlns:a16="http://schemas.microsoft.com/office/drawing/2014/main" id="{A557D1A2-E2DD-4CD8-B7DB-2864D4A97E0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216000" y="6192000"/>
            <a:ext cx="5670000" cy="360000"/>
          </a:xfrm>
          <a:prstGeom prst="rect">
            <a:avLst/>
          </a:prstGeom>
        </p:spPr>
        <p:txBody>
          <a:bodyPr rtlCol="0"/>
          <a:lstStyle/>
          <a:p>
            <a:pPr rtl="0"/>
            <a:endParaRPr lang="es-ES" noProof="0"/>
          </a:p>
        </p:txBody>
      </p:sp>
      <p:sp>
        <p:nvSpPr>
          <p:cNvPr id="8" name="Marcador de número de diapositiva 7">
            <a:extLst>
              <a:ext uri="{FF2B5EF4-FFF2-40B4-BE49-F238E27FC236}">
                <a16:creationId xmlns:a16="http://schemas.microsoft.com/office/drawing/2014/main" id="{86B08B7A-4219-4973-8C9B-BF5BCC64480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8681823" y="6241764"/>
            <a:ext cx="202856" cy="270474"/>
          </a:xfrm>
          <a:prstGeom prst="ellipse">
            <a:avLst/>
          </a:prstGeom>
        </p:spPr>
        <p:txBody>
          <a:bodyPr rtlCol="0"/>
          <a:lstStyle>
            <a:lvl1pPr>
              <a:defRPr sz="900" b="1"/>
            </a:lvl1pPr>
          </a:lstStyle>
          <a:p>
            <a:fld id="{EECC7194-A4D0-457B-9D3E-53681723AFF7}" type="slidenum">
              <a:rPr lang="es-ES" smtClean="0"/>
              <a:pPr/>
              <a:t>‹Nº›</a:t>
            </a:fld>
            <a:endParaRPr lang="es-ES" dirty="0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C430C70C-09F9-40EE-9A89-ED9A5DCFD98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102936" y="2186444"/>
            <a:ext cx="2109212" cy="1242556"/>
          </a:xfrm>
          <a:prstGeom prst="rect">
            <a:avLst/>
          </a:prstGeom>
        </p:spPr>
        <p:txBody>
          <a:bodyPr rtlCol="0"/>
          <a:lstStyle>
            <a:lvl1pPr marL="0" indent="0">
              <a:buNone/>
              <a:defRPr sz="900">
                <a:solidFill>
                  <a:schemeClr val="bg1"/>
                </a:solidFill>
              </a:defRPr>
            </a:lvl1pPr>
            <a:lvl2pPr marL="200025" indent="0">
              <a:buNone/>
              <a:defRPr>
                <a:solidFill>
                  <a:schemeClr val="bg1"/>
                </a:solidFill>
              </a:defRPr>
            </a:lvl2pPr>
            <a:lvl3pPr marL="335756" indent="0">
              <a:buNone/>
              <a:defRPr>
                <a:solidFill>
                  <a:schemeClr val="bg1"/>
                </a:solidFill>
              </a:defRPr>
            </a:lvl3pPr>
            <a:lvl4pPr marL="471488" indent="0">
              <a:buNone/>
              <a:defRPr>
                <a:solidFill>
                  <a:schemeClr val="bg1"/>
                </a:solidFill>
              </a:defRPr>
            </a:lvl4pPr>
            <a:lvl5pPr marL="607219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 rtl="0"/>
            <a:r>
              <a:rPr lang="es-ES" noProof="0"/>
              <a:t>Descripción</a:t>
            </a:r>
          </a:p>
        </p:txBody>
      </p:sp>
      <p:sp>
        <p:nvSpPr>
          <p:cNvPr id="13" name="Marcador de texto 12">
            <a:extLst>
              <a:ext uri="{FF2B5EF4-FFF2-40B4-BE49-F238E27FC236}">
                <a16:creationId xmlns:a16="http://schemas.microsoft.com/office/drawing/2014/main" id="{278D9ACA-AB64-4D04-A5E0-23AC8B81EC2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102936" y="1775806"/>
            <a:ext cx="2109212" cy="297888"/>
          </a:xfrm>
          <a:prstGeom prst="rect">
            <a:avLst/>
          </a:prstGeom>
        </p:spPr>
        <p:txBody>
          <a:bodyPr rtlCol="0"/>
          <a:lstStyle>
            <a:lvl1pPr marL="0" indent="0">
              <a:buNone/>
              <a:defRPr sz="1350" b="0" cap="none" baseline="0">
                <a:solidFill>
                  <a:schemeClr val="accent1"/>
                </a:solidFill>
                <a:latin typeface="+mj-lt"/>
              </a:defRPr>
            </a:lvl1pPr>
            <a:lvl2pPr marL="200025" indent="0">
              <a:buNone/>
              <a:defRPr>
                <a:solidFill>
                  <a:schemeClr val="bg1"/>
                </a:solidFill>
              </a:defRPr>
            </a:lvl2pPr>
            <a:lvl3pPr marL="335756" indent="0">
              <a:buNone/>
              <a:defRPr>
                <a:solidFill>
                  <a:schemeClr val="bg1"/>
                </a:solidFill>
              </a:defRPr>
            </a:lvl3pPr>
            <a:lvl4pPr marL="471488" indent="0">
              <a:buNone/>
              <a:defRPr>
                <a:solidFill>
                  <a:schemeClr val="bg1"/>
                </a:solidFill>
              </a:defRPr>
            </a:lvl4pPr>
            <a:lvl5pPr marL="607219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 rtl="0"/>
            <a:r>
              <a:rPr lang="es-ES" noProof="0"/>
              <a:t>Encabezado</a:t>
            </a:r>
          </a:p>
        </p:txBody>
      </p:sp>
      <p:sp>
        <p:nvSpPr>
          <p:cNvPr id="15" name="Marcador de texto 4">
            <a:extLst>
              <a:ext uri="{FF2B5EF4-FFF2-40B4-BE49-F238E27FC236}">
                <a16:creationId xmlns:a16="http://schemas.microsoft.com/office/drawing/2014/main" id="{F3B4EB62-0A18-46F9-98F0-E8FC5EBAF37E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773468" y="2186444"/>
            <a:ext cx="2109212" cy="1242556"/>
          </a:xfrm>
          <a:prstGeom prst="rect">
            <a:avLst/>
          </a:prstGeom>
        </p:spPr>
        <p:txBody>
          <a:bodyPr rtlCol="0"/>
          <a:lstStyle>
            <a:lvl1pPr marL="0" indent="0">
              <a:buNone/>
              <a:defRPr sz="900">
                <a:solidFill>
                  <a:schemeClr val="bg1"/>
                </a:solidFill>
              </a:defRPr>
            </a:lvl1pPr>
            <a:lvl2pPr marL="200025" indent="0">
              <a:buNone/>
              <a:defRPr>
                <a:solidFill>
                  <a:schemeClr val="bg1"/>
                </a:solidFill>
              </a:defRPr>
            </a:lvl2pPr>
            <a:lvl3pPr marL="335756" indent="0">
              <a:buNone/>
              <a:defRPr>
                <a:solidFill>
                  <a:schemeClr val="bg1"/>
                </a:solidFill>
              </a:defRPr>
            </a:lvl3pPr>
            <a:lvl4pPr marL="471488" indent="0">
              <a:buNone/>
              <a:defRPr>
                <a:solidFill>
                  <a:schemeClr val="bg1"/>
                </a:solidFill>
              </a:defRPr>
            </a:lvl4pPr>
            <a:lvl5pPr marL="607219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 rtl="0"/>
            <a:r>
              <a:rPr lang="es-ES" noProof="0"/>
              <a:t>Descripción</a:t>
            </a:r>
          </a:p>
        </p:txBody>
      </p:sp>
      <p:sp>
        <p:nvSpPr>
          <p:cNvPr id="16" name="Marcador de texto 12">
            <a:extLst>
              <a:ext uri="{FF2B5EF4-FFF2-40B4-BE49-F238E27FC236}">
                <a16:creationId xmlns:a16="http://schemas.microsoft.com/office/drawing/2014/main" id="{A3B2D4DF-9952-49C7-B850-559AD0DF27D5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773468" y="1775806"/>
            <a:ext cx="2109212" cy="297888"/>
          </a:xfrm>
          <a:prstGeom prst="rect">
            <a:avLst/>
          </a:prstGeom>
        </p:spPr>
        <p:txBody>
          <a:bodyPr rtlCol="0"/>
          <a:lstStyle>
            <a:lvl1pPr marL="0" indent="0">
              <a:buNone/>
              <a:defRPr sz="1350" b="0" cap="none" baseline="0">
                <a:solidFill>
                  <a:schemeClr val="accent1"/>
                </a:solidFill>
                <a:latin typeface="+mj-lt"/>
              </a:defRPr>
            </a:lvl1pPr>
            <a:lvl2pPr marL="200025" indent="0">
              <a:buNone/>
              <a:defRPr>
                <a:solidFill>
                  <a:schemeClr val="bg1"/>
                </a:solidFill>
              </a:defRPr>
            </a:lvl2pPr>
            <a:lvl3pPr marL="335756" indent="0">
              <a:buNone/>
              <a:defRPr>
                <a:solidFill>
                  <a:schemeClr val="bg1"/>
                </a:solidFill>
              </a:defRPr>
            </a:lvl3pPr>
            <a:lvl4pPr marL="471488" indent="0">
              <a:buNone/>
              <a:defRPr>
                <a:solidFill>
                  <a:schemeClr val="bg1"/>
                </a:solidFill>
              </a:defRPr>
            </a:lvl4pPr>
            <a:lvl5pPr marL="607219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 rtl="0"/>
            <a:r>
              <a:rPr lang="es-ES" noProof="0"/>
              <a:t>Encabezado</a:t>
            </a:r>
          </a:p>
        </p:txBody>
      </p:sp>
      <p:sp>
        <p:nvSpPr>
          <p:cNvPr id="17" name="Marcador de texto 4">
            <a:extLst>
              <a:ext uri="{FF2B5EF4-FFF2-40B4-BE49-F238E27FC236}">
                <a16:creationId xmlns:a16="http://schemas.microsoft.com/office/drawing/2014/main" id="{BCE373B8-7ADE-4DC4-9900-59147BFA16E7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444000" y="2186444"/>
            <a:ext cx="2109212" cy="1242556"/>
          </a:xfrm>
          <a:prstGeom prst="rect">
            <a:avLst/>
          </a:prstGeom>
        </p:spPr>
        <p:txBody>
          <a:bodyPr rtlCol="0"/>
          <a:lstStyle>
            <a:lvl1pPr marL="0" indent="0">
              <a:buNone/>
              <a:defRPr sz="900">
                <a:solidFill>
                  <a:schemeClr val="bg1"/>
                </a:solidFill>
              </a:defRPr>
            </a:lvl1pPr>
            <a:lvl2pPr marL="200025" indent="0">
              <a:buNone/>
              <a:defRPr>
                <a:solidFill>
                  <a:schemeClr val="bg1"/>
                </a:solidFill>
              </a:defRPr>
            </a:lvl2pPr>
            <a:lvl3pPr marL="335756" indent="0">
              <a:buNone/>
              <a:defRPr>
                <a:solidFill>
                  <a:schemeClr val="bg1"/>
                </a:solidFill>
              </a:defRPr>
            </a:lvl3pPr>
            <a:lvl4pPr marL="471488" indent="0">
              <a:buNone/>
              <a:defRPr>
                <a:solidFill>
                  <a:schemeClr val="bg1"/>
                </a:solidFill>
              </a:defRPr>
            </a:lvl4pPr>
            <a:lvl5pPr marL="607219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 rtl="0"/>
            <a:r>
              <a:rPr lang="es-ES" noProof="0"/>
              <a:t>Descripción</a:t>
            </a:r>
          </a:p>
        </p:txBody>
      </p:sp>
      <p:sp>
        <p:nvSpPr>
          <p:cNvPr id="18" name="Marcador de texto 12">
            <a:extLst>
              <a:ext uri="{FF2B5EF4-FFF2-40B4-BE49-F238E27FC236}">
                <a16:creationId xmlns:a16="http://schemas.microsoft.com/office/drawing/2014/main" id="{28F027FF-E9AF-4E49-AC44-48D21AD761AA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444000" y="1775806"/>
            <a:ext cx="2109212" cy="297888"/>
          </a:xfrm>
          <a:prstGeom prst="rect">
            <a:avLst/>
          </a:prstGeom>
        </p:spPr>
        <p:txBody>
          <a:bodyPr rtlCol="0"/>
          <a:lstStyle>
            <a:lvl1pPr marL="0" indent="0">
              <a:buNone/>
              <a:defRPr sz="1350" b="0" cap="none" baseline="0">
                <a:solidFill>
                  <a:schemeClr val="accent1"/>
                </a:solidFill>
                <a:latin typeface="+mj-lt"/>
              </a:defRPr>
            </a:lvl1pPr>
            <a:lvl2pPr marL="200025" indent="0">
              <a:buNone/>
              <a:defRPr>
                <a:solidFill>
                  <a:schemeClr val="bg1"/>
                </a:solidFill>
              </a:defRPr>
            </a:lvl2pPr>
            <a:lvl3pPr marL="335756" indent="0">
              <a:buNone/>
              <a:defRPr>
                <a:solidFill>
                  <a:schemeClr val="bg1"/>
                </a:solidFill>
              </a:defRPr>
            </a:lvl3pPr>
            <a:lvl4pPr marL="471488" indent="0">
              <a:buNone/>
              <a:defRPr>
                <a:solidFill>
                  <a:schemeClr val="bg1"/>
                </a:solidFill>
              </a:defRPr>
            </a:lvl4pPr>
            <a:lvl5pPr marL="607219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 rtl="0"/>
            <a:r>
              <a:rPr lang="es-ES" noProof="0"/>
              <a:t>Encabezado</a:t>
            </a:r>
          </a:p>
        </p:txBody>
      </p:sp>
      <p:sp>
        <p:nvSpPr>
          <p:cNvPr id="19" name="Marcador de texto 4">
            <a:extLst>
              <a:ext uri="{FF2B5EF4-FFF2-40B4-BE49-F238E27FC236}">
                <a16:creationId xmlns:a16="http://schemas.microsoft.com/office/drawing/2014/main" id="{3E6D854C-C76F-49BA-9E74-F438CA8EA9E2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1102936" y="4335857"/>
            <a:ext cx="2109212" cy="1242556"/>
          </a:xfrm>
          <a:prstGeom prst="rect">
            <a:avLst/>
          </a:prstGeom>
        </p:spPr>
        <p:txBody>
          <a:bodyPr rtlCol="0"/>
          <a:lstStyle>
            <a:lvl1pPr marL="0" indent="0">
              <a:buNone/>
              <a:defRPr sz="900">
                <a:solidFill>
                  <a:schemeClr val="bg1"/>
                </a:solidFill>
              </a:defRPr>
            </a:lvl1pPr>
            <a:lvl2pPr marL="200025" indent="0">
              <a:buNone/>
              <a:defRPr>
                <a:solidFill>
                  <a:schemeClr val="bg1"/>
                </a:solidFill>
              </a:defRPr>
            </a:lvl2pPr>
            <a:lvl3pPr marL="335756" indent="0">
              <a:buNone/>
              <a:defRPr>
                <a:solidFill>
                  <a:schemeClr val="bg1"/>
                </a:solidFill>
              </a:defRPr>
            </a:lvl3pPr>
            <a:lvl4pPr marL="471488" indent="0">
              <a:buNone/>
              <a:defRPr>
                <a:solidFill>
                  <a:schemeClr val="bg1"/>
                </a:solidFill>
              </a:defRPr>
            </a:lvl4pPr>
            <a:lvl5pPr marL="607219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 rtl="0"/>
            <a:r>
              <a:rPr lang="es-ES" noProof="0"/>
              <a:t>Descripción</a:t>
            </a:r>
          </a:p>
        </p:txBody>
      </p:sp>
      <p:sp>
        <p:nvSpPr>
          <p:cNvPr id="20" name="Marcador de texto 12">
            <a:extLst>
              <a:ext uri="{FF2B5EF4-FFF2-40B4-BE49-F238E27FC236}">
                <a16:creationId xmlns:a16="http://schemas.microsoft.com/office/drawing/2014/main" id="{AD447D7D-C1F4-4AD4-AE22-EB8E7F1C419E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1102936" y="3925219"/>
            <a:ext cx="2109212" cy="297888"/>
          </a:xfrm>
          <a:prstGeom prst="rect">
            <a:avLst/>
          </a:prstGeom>
        </p:spPr>
        <p:txBody>
          <a:bodyPr rtlCol="0"/>
          <a:lstStyle>
            <a:lvl1pPr marL="0" indent="0">
              <a:buNone/>
              <a:defRPr sz="1350" b="0" cap="none" baseline="0">
                <a:solidFill>
                  <a:schemeClr val="accent1"/>
                </a:solidFill>
                <a:latin typeface="+mj-lt"/>
              </a:defRPr>
            </a:lvl1pPr>
            <a:lvl2pPr marL="200025" indent="0">
              <a:buNone/>
              <a:defRPr>
                <a:solidFill>
                  <a:schemeClr val="bg1"/>
                </a:solidFill>
              </a:defRPr>
            </a:lvl2pPr>
            <a:lvl3pPr marL="335756" indent="0">
              <a:buNone/>
              <a:defRPr>
                <a:solidFill>
                  <a:schemeClr val="bg1"/>
                </a:solidFill>
              </a:defRPr>
            </a:lvl3pPr>
            <a:lvl4pPr marL="471488" indent="0">
              <a:buNone/>
              <a:defRPr>
                <a:solidFill>
                  <a:schemeClr val="bg1"/>
                </a:solidFill>
              </a:defRPr>
            </a:lvl4pPr>
            <a:lvl5pPr marL="607219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 rtl="0"/>
            <a:r>
              <a:rPr lang="es-ES" noProof="0"/>
              <a:t>Encabezado</a:t>
            </a:r>
          </a:p>
        </p:txBody>
      </p:sp>
      <p:sp>
        <p:nvSpPr>
          <p:cNvPr id="21" name="Marcador de texto 4">
            <a:extLst>
              <a:ext uri="{FF2B5EF4-FFF2-40B4-BE49-F238E27FC236}">
                <a16:creationId xmlns:a16="http://schemas.microsoft.com/office/drawing/2014/main" id="{849DF703-38D0-4214-9432-83570E10EFED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3773468" y="4335857"/>
            <a:ext cx="2109212" cy="1242556"/>
          </a:xfrm>
          <a:prstGeom prst="rect">
            <a:avLst/>
          </a:prstGeom>
        </p:spPr>
        <p:txBody>
          <a:bodyPr rtlCol="0"/>
          <a:lstStyle>
            <a:lvl1pPr marL="0" indent="0">
              <a:buNone/>
              <a:defRPr sz="900">
                <a:solidFill>
                  <a:schemeClr val="bg1"/>
                </a:solidFill>
              </a:defRPr>
            </a:lvl1pPr>
            <a:lvl2pPr marL="200025" indent="0">
              <a:buNone/>
              <a:defRPr>
                <a:solidFill>
                  <a:schemeClr val="bg1"/>
                </a:solidFill>
              </a:defRPr>
            </a:lvl2pPr>
            <a:lvl3pPr marL="335756" indent="0">
              <a:buNone/>
              <a:defRPr>
                <a:solidFill>
                  <a:schemeClr val="bg1"/>
                </a:solidFill>
              </a:defRPr>
            </a:lvl3pPr>
            <a:lvl4pPr marL="471488" indent="0">
              <a:buNone/>
              <a:defRPr>
                <a:solidFill>
                  <a:schemeClr val="bg1"/>
                </a:solidFill>
              </a:defRPr>
            </a:lvl4pPr>
            <a:lvl5pPr marL="607219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 rtl="0"/>
            <a:r>
              <a:rPr lang="es-ES" noProof="0"/>
              <a:t>Descripción</a:t>
            </a:r>
          </a:p>
        </p:txBody>
      </p:sp>
      <p:sp>
        <p:nvSpPr>
          <p:cNvPr id="22" name="Marcador de texto 12">
            <a:extLst>
              <a:ext uri="{FF2B5EF4-FFF2-40B4-BE49-F238E27FC236}">
                <a16:creationId xmlns:a16="http://schemas.microsoft.com/office/drawing/2014/main" id="{F9EB6572-1A9F-4672-8E42-A4E15451CA20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3773468" y="3925219"/>
            <a:ext cx="2109212" cy="297888"/>
          </a:xfrm>
          <a:prstGeom prst="rect">
            <a:avLst/>
          </a:prstGeom>
        </p:spPr>
        <p:txBody>
          <a:bodyPr rtlCol="0"/>
          <a:lstStyle>
            <a:lvl1pPr marL="0" indent="0">
              <a:buNone/>
              <a:defRPr sz="1350" b="0" cap="none" baseline="0">
                <a:solidFill>
                  <a:schemeClr val="accent1"/>
                </a:solidFill>
                <a:latin typeface="+mj-lt"/>
              </a:defRPr>
            </a:lvl1pPr>
            <a:lvl2pPr marL="200025" indent="0">
              <a:buNone/>
              <a:defRPr>
                <a:solidFill>
                  <a:schemeClr val="bg1"/>
                </a:solidFill>
              </a:defRPr>
            </a:lvl2pPr>
            <a:lvl3pPr marL="335756" indent="0">
              <a:buNone/>
              <a:defRPr>
                <a:solidFill>
                  <a:schemeClr val="bg1"/>
                </a:solidFill>
              </a:defRPr>
            </a:lvl3pPr>
            <a:lvl4pPr marL="471488" indent="0">
              <a:buNone/>
              <a:defRPr>
                <a:solidFill>
                  <a:schemeClr val="bg1"/>
                </a:solidFill>
              </a:defRPr>
            </a:lvl4pPr>
            <a:lvl5pPr marL="607219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 rtl="0"/>
            <a:r>
              <a:rPr lang="es-ES" noProof="0"/>
              <a:t>Encabezado</a:t>
            </a:r>
          </a:p>
        </p:txBody>
      </p:sp>
      <p:sp>
        <p:nvSpPr>
          <p:cNvPr id="23" name="Marcador de texto 4">
            <a:extLst>
              <a:ext uri="{FF2B5EF4-FFF2-40B4-BE49-F238E27FC236}">
                <a16:creationId xmlns:a16="http://schemas.microsoft.com/office/drawing/2014/main" id="{0740EB70-455C-47FF-9A9A-0D78D202ED03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6444000" y="4335857"/>
            <a:ext cx="2109212" cy="1242556"/>
          </a:xfrm>
          <a:prstGeom prst="rect">
            <a:avLst/>
          </a:prstGeom>
        </p:spPr>
        <p:txBody>
          <a:bodyPr rtlCol="0"/>
          <a:lstStyle>
            <a:lvl1pPr marL="0" indent="0">
              <a:buNone/>
              <a:defRPr sz="900">
                <a:solidFill>
                  <a:schemeClr val="bg1"/>
                </a:solidFill>
              </a:defRPr>
            </a:lvl1pPr>
            <a:lvl2pPr marL="200025" indent="0">
              <a:buNone/>
              <a:defRPr>
                <a:solidFill>
                  <a:schemeClr val="bg1"/>
                </a:solidFill>
              </a:defRPr>
            </a:lvl2pPr>
            <a:lvl3pPr marL="335756" indent="0">
              <a:buNone/>
              <a:defRPr>
                <a:solidFill>
                  <a:schemeClr val="bg1"/>
                </a:solidFill>
              </a:defRPr>
            </a:lvl3pPr>
            <a:lvl4pPr marL="471488" indent="0">
              <a:buNone/>
              <a:defRPr>
                <a:solidFill>
                  <a:schemeClr val="bg1"/>
                </a:solidFill>
              </a:defRPr>
            </a:lvl4pPr>
            <a:lvl5pPr marL="607219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 rtl="0"/>
            <a:r>
              <a:rPr lang="es-ES" noProof="0"/>
              <a:t>Descripción</a:t>
            </a:r>
          </a:p>
        </p:txBody>
      </p:sp>
      <p:sp>
        <p:nvSpPr>
          <p:cNvPr id="24" name="Marcador de texto 12">
            <a:extLst>
              <a:ext uri="{FF2B5EF4-FFF2-40B4-BE49-F238E27FC236}">
                <a16:creationId xmlns:a16="http://schemas.microsoft.com/office/drawing/2014/main" id="{CD9A5773-4F50-4631-9B7A-0A2D83E5DC28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6444000" y="3925219"/>
            <a:ext cx="2109212" cy="297888"/>
          </a:xfrm>
          <a:prstGeom prst="rect">
            <a:avLst/>
          </a:prstGeom>
        </p:spPr>
        <p:txBody>
          <a:bodyPr rtlCol="0"/>
          <a:lstStyle>
            <a:lvl1pPr marL="0" indent="0">
              <a:buNone/>
              <a:defRPr sz="1350" b="0" cap="none" baseline="0">
                <a:solidFill>
                  <a:schemeClr val="accent1"/>
                </a:solidFill>
                <a:latin typeface="+mj-lt"/>
              </a:defRPr>
            </a:lvl1pPr>
            <a:lvl2pPr marL="200025" indent="0">
              <a:buNone/>
              <a:defRPr>
                <a:solidFill>
                  <a:schemeClr val="bg1"/>
                </a:solidFill>
              </a:defRPr>
            </a:lvl2pPr>
            <a:lvl3pPr marL="335756" indent="0">
              <a:buNone/>
              <a:defRPr>
                <a:solidFill>
                  <a:schemeClr val="bg1"/>
                </a:solidFill>
              </a:defRPr>
            </a:lvl3pPr>
            <a:lvl4pPr marL="471488" indent="0">
              <a:buNone/>
              <a:defRPr>
                <a:solidFill>
                  <a:schemeClr val="bg1"/>
                </a:solidFill>
              </a:defRPr>
            </a:lvl4pPr>
            <a:lvl5pPr marL="607219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 rtl="0"/>
            <a:r>
              <a:rPr lang="es-ES" noProof="0"/>
              <a:t>Encabezado</a:t>
            </a:r>
          </a:p>
        </p:txBody>
      </p:sp>
    </p:spTree>
    <p:extLst>
      <p:ext uri="{BB962C8B-B14F-4D97-AF65-F5344CB8AC3E}">
        <p14:creationId xmlns:p14="http://schemas.microsoft.com/office/powerpoint/2010/main" val="38759879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6 x bloque de contenido con ico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Forma libre: Forma 24">
            <a:extLst>
              <a:ext uri="{FF2B5EF4-FFF2-40B4-BE49-F238E27FC236}">
                <a16:creationId xmlns:a16="http://schemas.microsoft.com/office/drawing/2014/main" id="{45350A6A-6F84-47F4-AE00-8295D96D08C8}"/>
              </a:ext>
            </a:extLst>
          </p:cNvPr>
          <p:cNvSpPr/>
          <p:nvPr userDrawn="1"/>
        </p:nvSpPr>
        <p:spPr>
          <a:xfrm rot="5400000">
            <a:off x="6079500" y="3793500"/>
            <a:ext cx="3429000" cy="2700000"/>
          </a:xfrm>
          <a:custGeom>
            <a:avLst/>
            <a:gdLst>
              <a:gd name="connsiteX0" fmla="*/ 0 w 3429000"/>
              <a:gd name="connsiteY0" fmla="*/ 180000 h 3600000"/>
              <a:gd name="connsiteX1" fmla="*/ 0 w 3429000"/>
              <a:gd name="connsiteY1" fmla="*/ 0 h 3600000"/>
              <a:gd name="connsiteX2" fmla="*/ 3249000 w 3429000"/>
              <a:gd name="connsiteY2" fmla="*/ 0 h 3600000"/>
              <a:gd name="connsiteX3" fmla="*/ 3429000 w 3429000"/>
              <a:gd name="connsiteY3" fmla="*/ 0 h 3600000"/>
              <a:gd name="connsiteX4" fmla="*/ 3429000 w 3429000"/>
              <a:gd name="connsiteY4" fmla="*/ 180000 h 3600000"/>
              <a:gd name="connsiteX5" fmla="*/ 3429000 w 3429000"/>
              <a:gd name="connsiteY5" fmla="*/ 3600000 h 3600000"/>
              <a:gd name="connsiteX6" fmla="*/ 3249000 w 3429000"/>
              <a:gd name="connsiteY6" fmla="*/ 3600000 h 3600000"/>
              <a:gd name="connsiteX7" fmla="*/ 3249000 w 3429000"/>
              <a:gd name="connsiteY7" fmla="*/ 180000 h 360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429000" h="3600000">
                <a:moveTo>
                  <a:pt x="0" y="180000"/>
                </a:moveTo>
                <a:lnTo>
                  <a:pt x="0" y="0"/>
                </a:lnTo>
                <a:lnTo>
                  <a:pt x="3249000" y="0"/>
                </a:lnTo>
                <a:lnTo>
                  <a:pt x="3429000" y="0"/>
                </a:lnTo>
                <a:lnTo>
                  <a:pt x="3429000" y="180000"/>
                </a:lnTo>
                <a:lnTo>
                  <a:pt x="3429000" y="3600000"/>
                </a:lnTo>
                <a:lnTo>
                  <a:pt x="3249000" y="3600000"/>
                </a:lnTo>
                <a:lnTo>
                  <a:pt x="3249000" y="180000"/>
                </a:lnTo>
                <a:close/>
              </a:path>
            </a:pathLst>
          </a:custGeom>
          <a:solidFill>
            <a:schemeClr val="tx1">
              <a:lumMod val="50000"/>
              <a:lumOff val="50000"/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rtl="0"/>
            <a:endParaRPr lang="es-ES" sz="1350" noProof="0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DF797B74-E645-46F4-8F77-49AF7F0D44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2000" y="1221842"/>
            <a:ext cx="8640000" cy="370166"/>
          </a:xfrm>
          <a:prstGeom prst="rect">
            <a:avLst/>
          </a:prstGeom>
        </p:spPr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r>
              <a:rPr lang="es-ES" noProof="0" dirty="0"/>
              <a:t>Haga clic para modificar el estilo de título del patrón</a:t>
            </a:r>
          </a:p>
        </p:txBody>
      </p:sp>
      <p:sp>
        <p:nvSpPr>
          <p:cNvPr id="7" name="Marcador de pie de página 6">
            <a:extLst>
              <a:ext uri="{FF2B5EF4-FFF2-40B4-BE49-F238E27FC236}">
                <a16:creationId xmlns:a16="http://schemas.microsoft.com/office/drawing/2014/main" id="{A557D1A2-E2DD-4CD8-B7DB-2864D4A97E0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216000" y="6192000"/>
            <a:ext cx="5670000" cy="360000"/>
          </a:xfrm>
          <a:prstGeom prst="rect">
            <a:avLst/>
          </a:prstGeom>
        </p:spPr>
        <p:txBody>
          <a:bodyPr rtlCol="0"/>
          <a:lstStyle/>
          <a:p>
            <a:pPr rtl="0"/>
            <a:endParaRPr lang="es-ES" noProof="0"/>
          </a:p>
        </p:txBody>
      </p:sp>
      <p:sp>
        <p:nvSpPr>
          <p:cNvPr id="8" name="Marcador de número de diapositiva 7">
            <a:extLst>
              <a:ext uri="{FF2B5EF4-FFF2-40B4-BE49-F238E27FC236}">
                <a16:creationId xmlns:a16="http://schemas.microsoft.com/office/drawing/2014/main" id="{86B08B7A-4219-4973-8C9B-BF5BCC64480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8681823" y="6241764"/>
            <a:ext cx="202856" cy="270474"/>
          </a:xfrm>
          <a:prstGeom prst="ellipse">
            <a:avLst/>
          </a:prstGeom>
        </p:spPr>
        <p:txBody>
          <a:bodyPr rtlCol="0"/>
          <a:lstStyle>
            <a:lvl1pPr>
              <a:defRPr sz="900" b="1"/>
            </a:lvl1pPr>
          </a:lstStyle>
          <a:p>
            <a:fld id="{EECC7194-A4D0-457B-9D3E-53681723AFF7}" type="slidenum">
              <a:rPr lang="es-ES" smtClean="0"/>
              <a:pPr/>
              <a:t>‹Nº›</a:t>
            </a:fld>
            <a:endParaRPr lang="es-ES" dirty="0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C430C70C-09F9-40EE-9A89-ED9A5DCFD98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12147" y="3668500"/>
            <a:ext cx="2457000" cy="2238815"/>
          </a:xfrm>
          <a:prstGeom prst="rect">
            <a:avLst/>
          </a:prstGeom>
        </p:spPr>
        <p:txBody>
          <a:bodyPr lIns="108000" rtlCol="0"/>
          <a:lstStyle>
            <a:lvl1pPr marL="128588" indent="-128588">
              <a:buClr>
                <a:schemeClr val="accent2"/>
              </a:buClr>
              <a:buFont typeface="Arial" panose="020B0604020202020204" pitchFamily="34" charset="0"/>
              <a:buChar char="•"/>
              <a:defRPr sz="900">
                <a:solidFill>
                  <a:schemeClr val="tx1"/>
                </a:solidFill>
              </a:defRPr>
            </a:lvl1pPr>
            <a:lvl2pPr marL="200025" indent="0">
              <a:buNone/>
              <a:defRPr>
                <a:solidFill>
                  <a:schemeClr val="bg1"/>
                </a:solidFill>
              </a:defRPr>
            </a:lvl2pPr>
            <a:lvl3pPr marL="335756" indent="0">
              <a:buNone/>
              <a:defRPr>
                <a:solidFill>
                  <a:schemeClr val="bg1"/>
                </a:solidFill>
              </a:defRPr>
            </a:lvl3pPr>
            <a:lvl4pPr marL="471488" indent="0">
              <a:buNone/>
              <a:defRPr>
                <a:solidFill>
                  <a:schemeClr val="bg1"/>
                </a:solidFill>
              </a:defRPr>
            </a:lvl4pPr>
            <a:lvl5pPr marL="607219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 rtl="0"/>
            <a:r>
              <a:rPr lang="es-ES" noProof="0"/>
              <a:t>Descripción</a:t>
            </a:r>
          </a:p>
        </p:txBody>
      </p:sp>
      <p:sp>
        <p:nvSpPr>
          <p:cNvPr id="13" name="Marcador de texto 12">
            <a:extLst>
              <a:ext uri="{FF2B5EF4-FFF2-40B4-BE49-F238E27FC236}">
                <a16:creationId xmlns:a16="http://schemas.microsoft.com/office/drawing/2014/main" id="{278D9ACA-AB64-4D04-A5E0-23AC8B81EC2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12147" y="3068556"/>
            <a:ext cx="2457000" cy="360445"/>
          </a:xfrm>
          <a:prstGeom prst="rect">
            <a:avLst/>
          </a:prstGeom>
          <a:solidFill>
            <a:schemeClr val="tx2"/>
          </a:solidFill>
        </p:spPr>
        <p:txBody>
          <a:bodyPr lIns="108000" rtlCol="0" anchor="ctr"/>
          <a:lstStyle>
            <a:lvl1pPr marL="0" indent="0">
              <a:buNone/>
              <a:defRPr sz="1350" b="0" cap="none" baseline="0">
                <a:solidFill>
                  <a:schemeClr val="accent1"/>
                </a:solidFill>
                <a:latin typeface="+mj-lt"/>
              </a:defRPr>
            </a:lvl1pPr>
            <a:lvl2pPr marL="200025" indent="0">
              <a:buNone/>
              <a:defRPr>
                <a:solidFill>
                  <a:schemeClr val="bg1"/>
                </a:solidFill>
              </a:defRPr>
            </a:lvl2pPr>
            <a:lvl3pPr marL="335756" indent="0">
              <a:buNone/>
              <a:defRPr>
                <a:solidFill>
                  <a:schemeClr val="bg1"/>
                </a:solidFill>
              </a:defRPr>
            </a:lvl3pPr>
            <a:lvl4pPr marL="471488" indent="0">
              <a:buNone/>
              <a:defRPr>
                <a:solidFill>
                  <a:schemeClr val="bg1"/>
                </a:solidFill>
              </a:defRPr>
            </a:lvl4pPr>
            <a:lvl5pPr marL="607219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 rtl="0"/>
            <a:r>
              <a:rPr lang="es-ES" noProof="0"/>
              <a:t>Encabezado</a:t>
            </a:r>
          </a:p>
        </p:txBody>
      </p:sp>
      <p:sp>
        <p:nvSpPr>
          <p:cNvPr id="15" name="Marcador de texto 4">
            <a:extLst>
              <a:ext uri="{FF2B5EF4-FFF2-40B4-BE49-F238E27FC236}">
                <a16:creationId xmlns:a16="http://schemas.microsoft.com/office/drawing/2014/main" id="{F3B4EB62-0A18-46F9-98F0-E8FC5EBAF37E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334074" y="3668500"/>
            <a:ext cx="2457000" cy="2238815"/>
          </a:xfrm>
          <a:prstGeom prst="rect">
            <a:avLst/>
          </a:prstGeom>
        </p:spPr>
        <p:txBody>
          <a:bodyPr lIns="108000" rtlCol="0"/>
          <a:lstStyle>
            <a:lvl1pPr marL="128588" indent="-128588">
              <a:buClr>
                <a:schemeClr val="accent2"/>
              </a:buClr>
              <a:buFont typeface="Arial" panose="020B0604020202020204" pitchFamily="34" charset="0"/>
              <a:buChar char="•"/>
              <a:defRPr sz="900">
                <a:solidFill>
                  <a:schemeClr val="tx1"/>
                </a:solidFill>
              </a:defRPr>
            </a:lvl1pPr>
            <a:lvl2pPr marL="200025" indent="0">
              <a:buNone/>
              <a:defRPr>
                <a:solidFill>
                  <a:schemeClr val="bg1"/>
                </a:solidFill>
              </a:defRPr>
            </a:lvl2pPr>
            <a:lvl3pPr marL="335756" indent="0">
              <a:buNone/>
              <a:defRPr>
                <a:solidFill>
                  <a:schemeClr val="bg1"/>
                </a:solidFill>
              </a:defRPr>
            </a:lvl3pPr>
            <a:lvl4pPr marL="471488" indent="0">
              <a:buNone/>
              <a:defRPr>
                <a:solidFill>
                  <a:schemeClr val="bg1"/>
                </a:solidFill>
              </a:defRPr>
            </a:lvl4pPr>
            <a:lvl5pPr marL="607219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 rtl="0"/>
            <a:r>
              <a:rPr lang="es-ES" noProof="0"/>
              <a:t>Descripción</a:t>
            </a:r>
          </a:p>
        </p:txBody>
      </p:sp>
      <p:sp>
        <p:nvSpPr>
          <p:cNvPr id="16" name="Marcador de texto 12">
            <a:extLst>
              <a:ext uri="{FF2B5EF4-FFF2-40B4-BE49-F238E27FC236}">
                <a16:creationId xmlns:a16="http://schemas.microsoft.com/office/drawing/2014/main" id="{A3B2D4DF-9952-49C7-B850-559AD0DF27D5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334074" y="3068556"/>
            <a:ext cx="2457000" cy="360445"/>
          </a:xfrm>
          <a:prstGeom prst="rect">
            <a:avLst/>
          </a:prstGeom>
          <a:solidFill>
            <a:schemeClr val="tx2"/>
          </a:solidFill>
        </p:spPr>
        <p:txBody>
          <a:bodyPr lIns="108000" rtlCol="0" anchor="ctr"/>
          <a:lstStyle>
            <a:lvl1pPr marL="0" indent="0">
              <a:buNone/>
              <a:defRPr sz="1350" b="0" cap="none" baseline="0">
                <a:solidFill>
                  <a:schemeClr val="accent1"/>
                </a:solidFill>
                <a:latin typeface="+mj-lt"/>
              </a:defRPr>
            </a:lvl1pPr>
            <a:lvl2pPr marL="200025" indent="0">
              <a:buNone/>
              <a:defRPr>
                <a:solidFill>
                  <a:schemeClr val="bg1"/>
                </a:solidFill>
              </a:defRPr>
            </a:lvl2pPr>
            <a:lvl3pPr marL="335756" indent="0">
              <a:buNone/>
              <a:defRPr>
                <a:solidFill>
                  <a:schemeClr val="bg1"/>
                </a:solidFill>
              </a:defRPr>
            </a:lvl3pPr>
            <a:lvl4pPr marL="471488" indent="0">
              <a:buNone/>
              <a:defRPr>
                <a:solidFill>
                  <a:schemeClr val="bg1"/>
                </a:solidFill>
              </a:defRPr>
            </a:lvl4pPr>
            <a:lvl5pPr marL="607219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 rtl="0"/>
            <a:r>
              <a:rPr lang="es-ES" noProof="0"/>
              <a:t>Encabezado</a:t>
            </a:r>
          </a:p>
        </p:txBody>
      </p:sp>
      <p:sp>
        <p:nvSpPr>
          <p:cNvPr id="17" name="Marcador de texto 4">
            <a:extLst>
              <a:ext uri="{FF2B5EF4-FFF2-40B4-BE49-F238E27FC236}">
                <a16:creationId xmlns:a16="http://schemas.microsoft.com/office/drawing/2014/main" id="{BCE373B8-7ADE-4DC4-9900-59147BFA16E7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156000" y="3668500"/>
            <a:ext cx="2457000" cy="2238815"/>
          </a:xfrm>
          <a:prstGeom prst="rect">
            <a:avLst/>
          </a:prstGeom>
        </p:spPr>
        <p:txBody>
          <a:bodyPr lIns="108000" rtlCol="0"/>
          <a:lstStyle>
            <a:lvl1pPr marL="128588" indent="-128588">
              <a:buClr>
                <a:schemeClr val="accent2"/>
              </a:buClr>
              <a:buFont typeface="Arial" panose="020B0604020202020204" pitchFamily="34" charset="0"/>
              <a:buChar char="•"/>
              <a:defRPr sz="900">
                <a:solidFill>
                  <a:schemeClr val="tx1"/>
                </a:solidFill>
              </a:defRPr>
            </a:lvl1pPr>
            <a:lvl2pPr marL="200025" indent="0">
              <a:buNone/>
              <a:defRPr>
                <a:solidFill>
                  <a:schemeClr val="bg1"/>
                </a:solidFill>
              </a:defRPr>
            </a:lvl2pPr>
            <a:lvl3pPr marL="335756" indent="0">
              <a:buNone/>
              <a:defRPr>
                <a:solidFill>
                  <a:schemeClr val="bg1"/>
                </a:solidFill>
              </a:defRPr>
            </a:lvl3pPr>
            <a:lvl4pPr marL="471488" indent="0">
              <a:buNone/>
              <a:defRPr>
                <a:solidFill>
                  <a:schemeClr val="bg1"/>
                </a:solidFill>
              </a:defRPr>
            </a:lvl4pPr>
            <a:lvl5pPr marL="607219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 rtl="0"/>
            <a:r>
              <a:rPr lang="es-ES" noProof="0"/>
              <a:t>Descripción</a:t>
            </a:r>
          </a:p>
        </p:txBody>
      </p:sp>
      <p:sp>
        <p:nvSpPr>
          <p:cNvPr id="18" name="Marcador de texto 12">
            <a:extLst>
              <a:ext uri="{FF2B5EF4-FFF2-40B4-BE49-F238E27FC236}">
                <a16:creationId xmlns:a16="http://schemas.microsoft.com/office/drawing/2014/main" id="{28F027FF-E9AF-4E49-AC44-48D21AD761AA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156000" y="3068556"/>
            <a:ext cx="2457000" cy="360445"/>
          </a:xfrm>
          <a:prstGeom prst="rect">
            <a:avLst/>
          </a:prstGeom>
          <a:solidFill>
            <a:schemeClr val="tx2"/>
          </a:solidFill>
        </p:spPr>
        <p:txBody>
          <a:bodyPr lIns="108000" rtlCol="0" anchor="ctr"/>
          <a:lstStyle>
            <a:lvl1pPr marL="0" indent="0">
              <a:buNone/>
              <a:defRPr sz="1350" b="0" cap="none" baseline="0">
                <a:solidFill>
                  <a:schemeClr val="accent1"/>
                </a:solidFill>
                <a:latin typeface="+mj-lt"/>
              </a:defRPr>
            </a:lvl1pPr>
            <a:lvl2pPr marL="200025" indent="0">
              <a:buNone/>
              <a:defRPr>
                <a:solidFill>
                  <a:schemeClr val="bg1"/>
                </a:solidFill>
              </a:defRPr>
            </a:lvl2pPr>
            <a:lvl3pPr marL="335756" indent="0">
              <a:buNone/>
              <a:defRPr>
                <a:solidFill>
                  <a:schemeClr val="bg1"/>
                </a:solidFill>
              </a:defRPr>
            </a:lvl3pPr>
            <a:lvl4pPr marL="471488" indent="0">
              <a:buNone/>
              <a:defRPr>
                <a:solidFill>
                  <a:schemeClr val="bg1"/>
                </a:solidFill>
              </a:defRPr>
            </a:lvl4pPr>
            <a:lvl5pPr marL="607219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 rtl="0"/>
            <a:r>
              <a:rPr lang="es-ES" noProof="0"/>
              <a:t>Encabezado</a:t>
            </a:r>
          </a:p>
        </p:txBody>
      </p:sp>
      <p:sp>
        <p:nvSpPr>
          <p:cNvPr id="29" name="Marcador de posición de imagen 25">
            <a:extLst>
              <a:ext uri="{FF2B5EF4-FFF2-40B4-BE49-F238E27FC236}">
                <a16:creationId xmlns:a16="http://schemas.microsoft.com/office/drawing/2014/main" id="{8989EC4C-4E3F-457F-8CF6-8A88DE68A930}"/>
              </a:ext>
            </a:extLst>
          </p:cNvPr>
          <p:cNvSpPr>
            <a:spLocks noGrp="1"/>
          </p:cNvSpPr>
          <p:nvPr>
            <p:ph type="pic" sz="quarter" idx="23" hasCustomPrompt="1"/>
          </p:nvPr>
        </p:nvSpPr>
        <p:spPr>
          <a:xfrm>
            <a:off x="1431681" y="2146661"/>
            <a:ext cx="617935" cy="823913"/>
          </a:xfrm>
          <a:prstGeom prst="rect">
            <a:avLst/>
          </a:prstGeom>
        </p:spPr>
        <p:txBody>
          <a:bodyPr rtlCol="0" anchor="ctr"/>
          <a:lstStyle>
            <a:lvl1pPr marL="0" indent="0" algn="ctr">
              <a:buNone/>
              <a:defRPr sz="788" i="1">
                <a:solidFill>
                  <a:schemeClr val="bg1"/>
                </a:solidFill>
              </a:defRPr>
            </a:lvl1pPr>
          </a:lstStyle>
          <a:p>
            <a:pPr rtl="0"/>
            <a:r>
              <a:rPr lang="es-ES" noProof="0"/>
              <a:t>Icono</a:t>
            </a:r>
          </a:p>
        </p:txBody>
      </p:sp>
      <p:sp>
        <p:nvSpPr>
          <p:cNvPr id="30" name="Marcador de posición de imagen 25">
            <a:extLst>
              <a:ext uri="{FF2B5EF4-FFF2-40B4-BE49-F238E27FC236}">
                <a16:creationId xmlns:a16="http://schemas.microsoft.com/office/drawing/2014/main" id="{67FB2730-3D12-4D72-AE64-AC3955C5CD99}"/>
              </a:ext>
            </a:extLst>
          </p:cNvPr>
          <p:cNvSpPr>
            <a:spLocks noGrp="1"/>
          </p:cNvSpPr>
          <p:nvPr>
            <p:ph type="pic" sz="quarter" idx="24" hasCustomPrompt="1"/>
          </p:nvPr>
        </p:nvSpPr>
        <p:spPr>
          <a:xfrm>
            <a:off x="4253607" y="2146661"/>
            <a:ext cx="617935" cy="823913"/>
          </a:xfrm>
          <a:prstGeom prst="rect">
            <a:avLst/>
          </a:prstGeom>
        </p:spPr>
        <p:txBody>
          <a:bodyPr rtlCol="0" anchor="ctr"/>
          <a:lstStyle>
            <a:lvl1pPr marL="0" indent="0" algn="ctr">
              <a:buNone/>
              <a:defRPr sz="788" i="1">
                <a:solidFill>
                  <a:schemeClr val="bg1"/>
                </a:solidFill>
              </a:defRPr>
            </a:lvl1pPr>
          </a:lstStyle>
          <a:p>
            <a:pPr rtl="0"/>
            <a:r>
              <a:rPr lang="es-ES" noProof="0"/>
              <a:t>Icono</a:t>
            </a:r>
          </a:p>
        </p:txBody>
      </p:sp>
      <p:sp>
        <p:nvSpPr>
          <p:cNvPr id="31" name="Marcador de posición de imagen 25">
            <a:extLst>
              <a:ext uri="{FF2B5EF4-FFF2-40B4-BE49-F238E27FC236}">
                <a16:creationId xmlns:a16="http://schemas.microsoft.com/office/drawing/2014/main" id="{4F2BB90C-4866-4DB3-B05C-0BB7DBFF8EA3}"/>
              </a:ext>
            </a:extLst>
          </p:cNvPr>
          <p:cNvSpPr>
            <a:spLocks noGrp="1"/>
          </p:cNvSpPr>
          <p:nvPr>
            <p:ph type="pic" sz="quarter" idx="25" hasCustomPrompt="1"/>
          </p:nvPr>
        </p:nvSpPr>
        <p:spPr>
          <a:xfrm>
            <a:off x="7075533" y="2146661"/>
            <a:ext cx="617935" cy="823913"/>
          </a:xfrm>
          <a:prstGeom prst="rect">
            <a:avLst/>
          </a:prstGeom>
        </p:spPr>
        <p:txBody>
          <a:bodyPr rtlCol="0" anchor="ctr"/>
          <a:lstStyle>
            <a:lvl1pPr marL="0" indent="0" algn="ctr">
              <a:buNone/>
              <a:defRPr sz="788" i="1">
                <a:solidFill>
                  <a:schemeClr val="bg1"/>
                </a:solidFill>
              </a:defRPr>
            </a:lvl1pPr>
          </a:lstStyle>
          <a:p>
            <a:pPr rtl="0"/>
            <a:r>
              <a:rPr lang="es-ES" noProof="0"/>
              <a:t>Icono</a:t>
            </a:r>
          </a:p>
        </p:txBody>
      </p:sp>
      <p:sp>
        <p:nvSpPr>
          <p:cNvPr id="21" name="Marcador de texto 3">
            <a:extLst>
              <a:ext uri="{FF2B5EF4-FFF2-40B4-BE49-F238E27FC236}">
                <a16:creationId xmlns:a16="http://schemas.microsoft.com/office/drawing/2014/main" id="{7A3E4BF3-C44A-4FB6-B64A-05FB5AEC7577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52000" y="1656014"/>
            <a:ext cx="8640000" cy="360000"/>
          </a:xfrm>
          <a:prstGeom prst="rect">
            <a:avLst/>
          </a:prstGeom>
        </p:spPr>
        <p:txBody>
          <a:bodyPr rtlCol="0"/>
          <a:lstStyle>
            <a:lvl1pPr marL="0" indent="0">
              <a:buNone/>
              <a:defRPr sz="1500">
                <a:solidFill>
                  <a:schemeClr val="bg1"/>
                </a:solidFill>
                <a:latin typeface="+mn-lt"/>
              </a:defRPr>
            </a:lvl1pPr>
          </a:lstStyle>
          <a:p>
            <a:pPr lvl="0" rtl="0"/>
            <a:r>
              <a:rPr lang="es-ES" noProof="0" dirty="0"/>
              <a:t>SUBTÍTULO</a:t>
            </a:r>
          </a:p>
        </p:txBody>
      </p:sp>
      <p:sp>
        <p:nvSpPr>
          <p:cNvPr id="26" name="Forma libre: Forma 25">
            <a:extLst>
              <a:ext uri="{FF2B5EF4-FFF2-40B4-BE49-F238E27FC236}">
                <a16:creationId xmlns:a16="http://schemas.microsoft.com/office/drawing/2014/main" id="{AEA98CFA-B2A7-4BCC-B1DC-01CFAD2DD65E}"/>
              </a:ext>
            </a:extLst>
          </p:cNvPr>
          <p:cNvSpPr/>
          <p:nvPr userDrawn="1"/>
        </p:nvSpPr>
        <p:spPr>
          <a:xfrm rot="5400000">
            <a:off x="6079500" y="364500"/>
            <a:ext cx="3429000" cy="2700000"/>
          </a:xfrm>
          <a:custGeom>
            <a:avLst/>
            <a:gdLst>
              <a:gd name="connsiteX0" fmla="*/ 0 w 3429000"/>
              <a:gd name="connsiteY0" fmla="*/ 3600000 h 3600000"/>
              <a:gd name="connsiteX1" fmla="*/ 0 w 3429000"/>
              <a:gd name="connsiteY1" fmla="*/ 0 h 3600000"/>
              <a:gd name="connsiteX2" fmla="*/ 180000 w 3429000"/>
              <a:gd name="connsiteY2" fmla="*/ 0 h 3600000"/>
              <a:gd name="connsiteX3" fmla="*/ 3429000 w 3429000"/>
              <a:gd name="connsiteY3" fmla="*/ 0 h 3600000"/>
              <a:gd name="connsiteX4" fmla="*/ 3429000 w 3429000"/>
              <a:gd name="connsiteY4" fmla="*/ 180000 h 3600000"/>
              <a:gd name="connsiteX5" fmla="*/ 180000 w 3429000"/>
              <a:gd name="connsiteY5" fmla="*/ 180000 h 3600000"/>
              <a:gd name="connsiteX6" fmla="*/ 180000 w 3429000"/>
              <a:gd name="connsiteY6" fmla="*/ 3600000 h 360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429000" h="3600000">
                <a:moveTo>
                  <a:pt x="0" y="3600000"/>
                </a:moveTo>
                <a:lnTo>
                  <a:pt x="0" y="0"/>
                </a:lnTo>
                <a:lnTo>
                  <a:pt x="180000" y="0"/>
                </a:lnTo>
                <a:lnTo>
                  <a:pt x="3429000" y="0"/>
                </a:lnTo>
                <a:lnTo>
                  <a:pt x="3429000" y="180000"/>
                </a:lnTo>
                <a:lnTo>
                  <a:pt x="180000" y="180000"/>
                </a:lnTo>
                <a:lnTo>
                  <a:pt x="180000" y="3600000"/>
                </a:lnTo>
                <a:close/>
              </a:path>
            </a:pathLst>
          </a:custGeom>
          <a:gradFill>
            <a:gsLst>
              <a:gs pos="0">
                <a:schemeClr val="bg1">
                  <a:alpha val="5000"/>
                </a:schemeClr>
              </a:gs>
              <a:gs pos="100000">
                <a:schemeClr val="bg1">
                  <a:alpha val="30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rtl="0"/>
            <a:endParaRPr lang="es-ES" sz="1350" noProof="0"/>
          </a:p>
        </p:txBody>
      </p:sp>
    </p:spTree>
    <p:extLst>
      <p:ext uri="{BB962C8B-B14F-4D97-AF65-F5344CB8AC3E}">
        <p14:creationId xmlns:p14="http://schemas.microsoft.com/office/powerpoint/2010/main" val="21425987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lo el título y el subtítulo - Oscur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Forma libre: Forma 24">
            <a:extLst>
              <a:ext uri="{FF2B5EF4-FFF2-40B4-BE49-F238E27FC236}">
                <a16:creationId xmlns:a16="http://schemas.microsoft.com/office/drawing/2014/main" id="{E752CBEE-7696-40FC-AB0E-8790B179D18C}"/>
              </a:ext>
            </a:extLst>
          </p:cNvPr>
          <p:cNvSpPr/>
          <p:nvPr userDrawn="1"/>
        </p:nvSpPr>
        <p:spPr>
          <a:xfrm rot="5400000">
            <a:off x="5590485" y="3304485"/>
            <a:ext cx="4407031" cy="2700000"/>
          </a:xfrm>
          <a:custGeom>
            <a:avLst/>
            <a:gdLst>
              <a:gd name="connsiteX0" fmla="*/ 0 w 4407031"/>
              <a:gd name="connsiteY0" fmla="*/ 180000 h 3600000"/>
              <a:gd name="connsiteX1" fmla="*/ 0 w 4407031"/>
              <a:gd name="connsiteY1" fmla="*/ 0 h 3600000"/>
              <a:gd name="connsiteX2" fmla="*/ 4227031 w 4407031"/>
              <a:gd name="connsiteY2" fmla="*/ 0 h 3600000"/>
              <a:gd name="connsiteX3" fmla="*/ 4407031 w 4407031"/>
              <a:gd name="connsiteY3" fmla="*/ 0 h 3600000"/>
              <a:gd name="connsiteX4" fmla="*/ 4407031 w 4407031"/>
              <a:gd name="connsiteY4" fmla="*/ 180000 h 3600000"/>
              <a:gd name="connsiteX5" fmla="*/ 4407031 w 4407031"/>
              <a:gd name="connsiteY5" fmla="*/ 3600000 h 3600000"/>
              <a:gd name="connsiteX6" fmla="*/ 4227031 w 4407031"/>
              <a:gd name="connsiteY6" fmla="*/ 3600000 h 3600000"/>
              <a:gd name="connsiteX7" fmla="*/ 4227031 w 4407031"/>
              <a:gd name="connsiteY7" fmla="*/ 180000 h 360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407031" h="3600000">
                <a:moveTo>
                  <a:pt x="0" y="180000"/>
                </a:moveTo>
                <a:lnTo>
                  <a:pt x="0" y="0"/>
                </a:lnTo>
                <a:lnTo>
                  <a:pt x="4227031" y="0"/>
                </a:lnTo>
                <a:lnTo>
                  <a:pt x="4407031" y="0"/>
                </a:lnTo>
                <a:lnTo>
                  <a:pt x="4407031" y="180000"/>
                </a:lnTo>
                <a:lnTo>
                  <a:pt x="4407031" y="3600000"/>
                </a:lnTo>
                <a:lnTo>
                  <a:pt x="4227031" y="3600000"/>
                </a:lnTo>
                <a:lnTo>
                  <a:pt x="4227031" y="180000"/>
                </a:lnTo>
                <a:close/>
              </a:path>
            </a:pathLst>
          </a:custGeom>
          <a:solidFill>
            <a:schemeClr val="tx1">
              <a:lumMod val="50000"/>
              <a:lumOff val="50000"/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rtl="0"/>
            <a:endParaRPr lang="es-ES" sz="1350" noProof="0"/>
          </a:p>
        </p:txBody>
      </p:sp>
      <p:sp>
        <p:nvSpPr>
          <p:cNvPr id="20" name="Marcador de texto 3">
            <a:extLst>
              <a:ext uri="{FF2B5EF4-FFF2-40B4-BE49-F238E27FC236}">
                <a16:creationId xmlns:a16="http://schemas.microsoft.com/office/drawing/2014/main" id="{6A395197-9758-40F0-B747-F8B134C175EB}"/>
              </a:ext>
            </a:extLst>
          </p:cNvPr>
          <p:cNvSpPr txBox="1">
            <a:spLocks/>
          </p:cNvSpPr>
          <p:nvPr userDrawn="1"/>
        </p:nvSpPr>
        <p:spPr>
          <a:xfrm>
            <a:off x="0" y="-436"/>
            <a:ext cx="9144000" cy="2451405"/>
          </a:xfrm>
          <a:prstGeom prst="rect">
            <a:avLst/>
          </a:prstGeom>
          <a:noFill/>
        </p:spPr>
        <p:txBody>
          <a:bodyPr rtlCol="0"/>
          <a:lstStyle>
            <a:lvl1pPr marL="266700" indent="-2667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chemeClr val="accent2"/>
              </a:buClr>
              <a:buFont typeface="Arial" panose="020B0604020202020204" pitchFamily="34" charset="0"/>
              <a:buChar char="●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47675" indent="-180975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chemeClr val="accent2"/>
              </a:buClr>
              <a:buFontTx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28650" indent="-180975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chemeClr val="tx1">
                  <a:lumMod val="50000"/>
                  <a:lumOff val="50000"/>
                </a:schemeClr>
              </a:buClr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09625" indent="-180975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chemeClr val="tx1">
                  <a:lumMod val="75000"/>
                  <a:lumOff val="25000"/>
                </a:schemeClr>
              </a:buClr>
              <a:buSzPct val="80000"/>
              <a:buFont typeface="Courier New" panose="02070309020205020404" pitchFamily="49" charset="0"/>
              <a:buChar char="o"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90600" indent="-180975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rtl="0"/>
            <a:endParaRPr lang="es-ES" sz="1200" noProof="0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DF797B74-E645-46F4-8F77-49AF7F0D44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2000" y="1178301"/>
            <a:ext cx="8640000" cy="370166"/>
          </a:xfrm>
          <a:prstGeom prst="rect">
            <a:avLst/>
          </a:prstGeom>
        </p:spPr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r>
              <a:rPr lang="es-ES" noProof="0" dirty="0"/>
              <a:t>Haga clic para modificar el estilo de título del patrón</a:t>
            </a:r>
          </a:p>
        </p:txBody>
      </p:sp>
      <p:sp>
        <p:nvSpPr>
          <p:cNvPr id="21" name="Marcador de texto 3">
            <a:extLst>
              <a:ext uri="{FF2B5EF4-FFF2-40B4-BE49-F238E27FC236}">
                <a16:creationId xmlns:a16="http://schemas.microsoft.com/office/drawing/2014/main" id="{7A3E4BF3-C44A-4FB6-B64A-05FB5AEC7577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52000" y="1710443"/>
            <a:ext cx="8640000" cy="360000"/>
          </a:xfrm>
          <a:prstGeom prst="rect">
            <a:avLst/>
          </a:prstGeom>
        </p:spPr>
        <p:txBody>
          <a:bodyPr rtlCol="0"/>
          <a:lstStyle>
            <a:lvl1pPr marL="0" indent="0">
              <a:buNone/>
              <a:defRPr sz="1650">
                <a:solidFill>
                  <a:schemeClr val="bg1"/>
                </a:solidFill>
                <a:latin typeface="+mn-lt"/>
              </a:defRPr>
            </a:lvl1pPr>
          </a:lstStyle>
          <a:p>
            <a:pPr lvl="0" rtl="0"/>
            <a:r>
              <a:rPr lang="es-ES" noProof="0" dirty="0"/>
              <a:t>SUBTÍTULO</a:t>
            </a:r>
          </a:p>
        </p:txBody>
      </p:sp>
      <p:sp>
        <p:nvSpPr>
          <p:cNvPr id="7" name="Marcador de pie de página 6">
            <a:extLst>
              <a:ext uri="{FF2B5EF4-FFF2-40B4-BE49-F238E27FC236}">
                <a16:creationId xmlns:a16="http://schemas.microsoft.com/office/drawing/2014/main" id="{A557D1A2-E2DD-4CD8-B7DB-2864D4A97E0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216000" y="6192000"/>
            <a:ext cx="5670000" cy="360000"/>
          </a:xfrm>
          <a:prstGeom prst="rect">
            <a:avLst/>
          </a:prstGeom>
        </p:spPr>
        <p:txBody>
          <a:bodyPr rtlCol="0"/>
          <a:lstStyle/>
          <a:p>
            <a:pPr rtl="0"/>
            <a:endParaRPr lang="es-ES" noProof="0"/>
          </a:p>
        </p:txBody>
      </p:sp>
      <p:sp>
        <p:nvSpPr>
          <p:cNvPr id="8" name="Marcador de número de diapositiva 7">
            <a:extLst>
              <a:ext uri="{FF2B5EF4-FFF2-40B4-BE49-F238E27FC236}">
                <a16:creationId xmlns:a16="http://schemas.microsoft.com/office/drawing/2014/main" id="{86B08B7A-4219-4973-8C9B-BF5BCC64480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8681823" y="6241764"/>
            <a:ext cx="202856" cy="270474"/>
          </a:xfrm>
          <a:prstGeom prst="ellipse">
            <a:avLst/>
          </a:prstGeom>
        </p:spPr>
        <p:txBody>
          <a:bodyPr rtlCol="0"/>
          <a:lstStyle/>
          <a:p>
            <a:pPr rtl="0"/>
            <a:fld id="{EECC7194-A4D0-457B-9D3E-53681723AFF7}" type="slidenum">
              <a:rPr lang="es-ES" noProof="0" smtClean="0"/>
              <a:pPr rtl="0"/>
              <a:t>‹Nº›</a:t>
            </a:fld>
            <a:endParaRPr lang="es-ES" noProof="0"/>
          </a:p>
        </p:txBody>
      </p:sp>
    </p:spTree>
    <p:extLst>
      <p:ext uri="{BB962C8B-B14F-4D97-AF65-F5344CB8AC3E}">
        <p14:creationId xmlns:p14="http://schemas.microsoft.com/office/powerpoint/2010/main" val="97594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lo título y subtítulo - Foto completa"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Marcador de posición de imagen 23">
            <a:extLst>
              <a:ext uri="{FF2B5EF4-FFF2-40B4-BE49-F238E27FC236}">
                <a16:creationId xmlns:a16="http://schemas.microsoft.com/office/drawing/2014/main" id="{767CE6DD-011B-4E2D-9E8A-EFF414E39EEA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135000" y="179109"/>
            <a:ext cx="8874000" cy="6513922"/>
          </a:xfrm>
          <a:custGeom>
            <a:avLst/>
            <a:gdLst>
              <a:gd name="connsiteX0" fmla="*/ 0 w 11832000"/>
              <a:gd name="connsiteY0" fmla="*/ 0 h 6513922"/>
              <a:gd name="connsiteX1" fmla="*/ 8412000 w 11832000"/>
              <a:gd name="connsiteY1" fmla="*/ 0 h 6513922"/>
              <a:gd name="connsiteX2" fmla="*/ 8412000 w 11832000"/>
              <a:gd name="connsiteY2" fmla="*/ 891 h 6513922"/>
              <a:gd name="connsiteX3" fmla="*/ 11832000 w 11832000"/>
              <a:gd name="connsiteY3" fmla="*/ 891 h 6513922"/>
              <a:gd name="connsiteX4" fmla="*/ 11832000 w 11832000"/>
              <a:gd name="connsiteY4" fmla="*/ 6498891 h 6513922"/>
              <a:gd name="connsiteX5" fmla="*/ 8412000 w 11832000"/>
              <a:gd name="connsiteY5" fmla="*/ 6498891 h 6513922"/>
              <a:gd name="connsiteX6" fmla="*/ 8412000 w 11832000"/>
              <a:gd name="connsiteY6" fmla="*/ 6513922 h 6513922"/>
              <a:gd name="connsiteX7" fmla="*/ 0 w 11832000"/>
              <a:gd name="connsiteY7" fmla="*/ 6513922 h 65139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832000" h="6513922">
                <a:moveTo>
                  <a:pt x="0" y="0"/>
                </a:moveTo>
                <a:lnTo>
                  <a:pt x="8412000" y="0"/>
                </a:lnTo>
                <a:lnTo>
                  <a:pt x="8412000" y="891"/>
                </a:lnTo>
                <a:lnTo>
                  <a:pt x="11832000" y="891"/>
                </a:lnTo>
                <a:lnTo>
                  <a:pt x="11832000" y="6498891"/>
                </a:lnTo>
                <a:lnTo>
                  <a:pt x="8412000" y="6498891"/>
                </a:lnTo>
                <a:lnTo>
                  <a:pt x="8412000" y="6513922"/>
                </a:lnTo>
                <a:lnTo>
                  <a:pt x="0" y="6513922"/>
                </a:lnTo>
                <a:close/>
              </a:path>
            </a:pathLst>
          </a:custGeom>
          <a:noFill/>
        </p:spPr>
        <p:txBody>
          <a:bodyPr wrap="square" lIns="0" tIns="1764000" rIns="0" rtlCol="0" anchor="t">
            <a:noAutofit/>
          </a:bodyPr>
          <a:lstStyle>
            <a:lvl1pPr marL="0" indent="0" algn="ctr">
              <a:lnSpc>
                <a:spcPct val="100000"/>
              </a:lnSpc>
              <a:buNone/>
              <a:defRPr sz="900" i="1">
                <a:solidFill>
                  <a:schemeClr val="bg1"/>
                </a:solidFill>
              </a:defRPr>
            </a:lvl1pPr>
          </a:lstStyle>
          <a:p>
            <a:pPr rtl="0"/>
            <a:r>
              <a:rPr lang="es-ES" noProof="0"/>
              <a:t>Arrastre y suelte su </a:t>
            </a:r>
            <a:br>
              <a:rPr lang="es-ES" noProof="0"/>
            </a:br>
            <a:r>
              <a:rPr lang="es-ES" noProof="0"/>
              <a:t>Foto de fondo aquí</a:t>
            </a: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DF797B74-E645-46F4-8F77-49AF7F0D44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2000" y="1200071"/>
            <a:ext cx="8640000" cy="360000"/>
          </a:xfrm>
          <a:prstGeom prst="rect">
            <a:avLst/>
          </a:prstGeom>
        </p:spPr>
        <p:txBody>
          <a:bodyPr rtlCol="0"/>
          <a:lstStyle>
            <a:lvl1pPr>
              <a:defRPr cap="all" baseline="0">
                <a:solidFill>
                  <a:schemeClr val="bg1"/>
                </a:solidFill>
              </a:defRPr>
            </a:lvl1pPr>
          </a:lstStyle>
          <a:p>
            <a:pPr rtl="0"/>
            <a:r>
              <a:rPr lang="es-ES" noProof="0"/>
              <a:t>Haga clic para modificar el estilo de título del patrón</a:t>
            </a:r>
          </a:p>
        </p:txBody>
      </p:sp>
      <p:sp>
        <p:nvSpPr>
          <p:cNvPr id="7" name="Marcador de pie de página 6">
            <a:extLst>
              <a:ext uri="{FF2B5EF4-FFF2-40B4-BE49-F238E27FC236}">
                <a16:creationId xmlns:a16="http://schemas.microsoft.com/office/drawing/2014/main" id="{A557D1A2-E2DD-4CD8-B7DB-2864D4A97E0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216000" y="6192000"/>
            <a:ext cx="5670000" cy="360000"/>
          </a:xfrm>
          <a:prstGeom prst="rect">
            <a:avLst/>
          </a:prstGeom>
        </p:spPr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endParaRPr lang="es-ES" noProof="0"/>
          </a:p>
        </p:txBody>
      </p:sp>
      <p:sp>
        <p:nvSpPr>
          <p:cNvPr id="8" name="Marcador de número de diapositiva 7">
            <a:extLst>
              <a:ext uri="{FF2B5EF4-FFF2-40B4-BE49-F238E27FC236}">
                <a16:creationId xmlns:a16="http://schemas.microsoft.com/office/drawing/2014/main" id="{86B08B7A-4219-4973-8C9B-BF5BCC64480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8681823" y="6241764"/>
            <a:ext cx="202856" cy="270474"/>
          </a:xfrm>
          <a:prstGeom prst="ellipse">
            <a:avLst/>
          </a:prstGeom>
        </p:spPr>
        <p:txBody>
          <a:bodyPr rtlCol="0"/>
          <a:lstStyle/>
          <a:p>
            <a:pPr rtl="0"/>
            <a:fld id="{EECC7194-A4D0-457B-9D3E-53681723AFF7}" type="slidenum">
              <a:rPr lang="es-ES" noProof="0" smtClean="0"/>
              <a:pPr rtl="0"/>
              <a:t>‹Nº›</a:t>
            </a:fld>
            <a:endParaRPr lang="es-ES" noProof="0"/>
          </a:p>
        </p:txBody>
      </p:sp>
      <p:sp>
        <p:nvSpPr>
          <p:cNvPr id="23" name="Marcador de texto 3">
            <a:extLst>
              <a:ext uri="{FF2B5EF4-FFF2-40B4-BE49-F238E27FC236}">
                <a16:creationId xmlns:a16="http://schemas.microsoft.com/office/drawing/2014/main" id="{0A18EF7D-14D0-4362-B8BD-722D3D54D42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52000" y="1906387"/>
            <a:ext cx="8640000" cy="360000"/>
          </a:xfrm>
          <a:prstGeom prst="rect">
            <a:avLst/>
          </a:prstGeom>
        </p:spPr>
        <p:txBody>
          <a:bodyPr rtlCol="0"/>
          <a:lstStyle>
            <a:lvl1pPr marL="0" indent="0">
              <a:buNone/>
              <a:defRPr sz="1650">
                <a:solidFill>
                  <a:schemeClr val="bg1"/>
                </a:solidFill>
                <a:latin typeface="+mn-lt"/>
              </a:defRPr>
            </a:lvl1pPr>
          </a:lstStyle>
          <a:p>
            <a:pPr lvl="0" rtl="0"/>
            <a:r>
              <a:rPr lang="es-ES" noProof="0" dirty="0"/>
              <a:t>SUBTÍTULO</a:t>
            </a:r>
          </a:p>
        </p:txBody>
      </p:sp>
    </p:spTree>
    <p:extLst>
      <p:ext uri="{BB962C8B-B14F-4D97-AF65-F5344CB8AC3E}">
        <p14:creationId xmlns:p14="http://schemas.microsoft.com/office/powerpoint/2010/main" val="20393695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lo el título y el subtítulo - Clar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ángulo 10">
            <a:extLst>
              <a:ext uri="{FF2B5EF4-FFF2-40B4-BE49-F238E27FC236}">
                <a16:creationId xmlns:a16="http://schemas.microsoft.com/office/drawing/2014/main" id="{567FF01B-795B-4F5D-87AF-6CAA8DD5D48A}"/>
              </a:ext>
            </a:extLst>
          </p:cNvPr>
          <p:cNvSpPr/>
          <p:nvPr userDrawn="1"/>
        </p:nvSpPr>
        <p:spPr>
          <a:xfrm>
            <a:off x="135000" y="179109"/>
            <a:ext cx="8874000" cy="651392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sz="1350" noProof="0"/>
          </a:p>
        </p:txBody>
      </p:sp>
      <p:sp>
        <p:nvSpPr>
          <p:cNvPr id="21" name="Marcador de texto 3">
            <a:extLst>
              <a:ext uri="{FF2B5EF4-FFF2-40B4-BE49-F238E27FC236}">
                <a16:creationId xmlns:a16="http://schemas.microsoft.com/office/drawing/2014/main" id="{7A3E4BF3-C44A-4FB6-B64A-05FB5AEC7577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52000" y="1971701"/>
            <a:ext cx="8640000" cy="360000"/>
          </a:xfrm>
          <a:prstGeom prst="rect">
            <a:avLst/>
          </a:prstGeom>
        </p:spPr>
        <p:txBody>
          <a:bodyPr rtlCol="0"/>
          <a:lstStyle>
            <a:lvl1pPr marL="0" indent="0">
              <a:buNone/>
              <a:defRPr sz="1500">
                <a:solidFill>
                  <a:srgbClr val="FFFFC8"/>
                </a:solidFill>
                <a:latin typeface="+mn-lt"/>
              </a:defRPr>
            </a:lvl1pPr>
          </a:lstStyle>
          <a:p>
            <a:pPr lvl="0" rtl="0"/>
            <a:r>
              <a:rPr lang="es-ES" noProof="0" dirty="0"/>
              <a:t>SUBTÍTULO</a:t>
            </a:r>
          </a:p>
        </p:txBody>
      </p:sp>
      <p:sp>
        <p:nvSpPr>
          <p:cNvPr id="7" name="Marcador de pie de página 6">
            <a:extLst>
              <a:ext uri="{FF2B5EF4-FFF2-40B4-BE49-F238E27FC236}">
                <a16:creationId xmlns:a16="http://schemas.microsoft.com/office/drawing/2014/main" id="{A557D1A2-E2DD-4CD8-B7DB-2864D4A97E0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216000" y="6192000"/>
            <a:ext cx="5670000" cy="360000"/>
          </a:xfrm>
          <a:prstGeom prst="rect">
            <a:avLst/>
          </a:prstGeom>
        </p:spPr>
        <p:txBody>
          <a:bodyPr rtlCol="0"/>
          <a:lstStyle/>
          <a:p>
            <a:pPr rtl="0"/>
            <a:endParaRPr lang="es-ES" noProof="0"/>
          </a:p>
        </p:txBody>
      </p:sp>
      <p:sp>
        <p:nvSpPr>
          <p:cNvPr id="8" name="Marcador de número de diapositiva 7">
            <a:extLst>
              <a:ext uri="{FF2B5EF4-FFF2-40B4-BE49-F238E27FC236}">
                <a16:creationId xmlns:a16="http://schemas.microsoft.com/office/drawing/2014/main" id="{86B08B7A-4219-4973-8C9B-BF5BCC64480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8681823" y="6241764"/>
            <a:ext cx="202856" cy="270474"/>
          </a:xfrm>
          <a:prstGeom prst="ellipse">
            <a:avLst/>
          </a:prstGeom>
        </p:spPr>
        <p:txBody>
          <a:bodyPr rtlCol="0"/>
          <a:lstStyle>
            <a:lvl1pPr>
              <a:defRPr sz="900" b="1"/>
            </a:lvl1pPr>
          </a:lstStyle>
          <a:p>
            <a:fld id="{EECC7194-A4D0-457B-9D3E-53681723AFF7}" type="slidenum">
              <a:rPr lang="es-ES" smtClean="0"/>
              <a:pPr/>
              <a:t>‹Nº›</a:t>
            </a:fld>
            <a:endParaRPr lang="es-ES" dirty="0"/>
          </a:p>
        </p:txBody>
      </p:sp>
      <p:sp>
        <p:nvSpPr>
          <p:cNvPr id="3" name="Título 2">
            <a:extLst>
              <a:ext uri="{FF2B5EF4-FFF2-40B4-BE49-F238E27FC236}">
                <a16:creationId xmlns:a16="http://schemas.microsoft.com/office/drawing/2014/main" id="{72F32FC1-1FF6-4874-9835-EB1A90F7E9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2000" y="1210958"/>
            <a:ext cx="8640000" cy="370166"/>
          </a:xfrm>
          <a:prstGeom prst="rect">
            <a:avLst/>
          </a:prstGeom>
        </p:spPr>
        <p:txBody>
          <a:bodyPr rtlCol="0"/>
          <a:lstStyle/>
          <a:p>
            <a:pPr rtl="0"/>
            <a:r>
              <a:rPr lang="es-ES" noProof="0"/>
              <a:t>Haga clic para modificar el estilo de título del patrón</a:t>
            </a:r>
          </a:p>
        </p:txBody>
      </p:sp>
      <p:sp>
        <p:nvSpPr>
          <p:cNvPr id="10" name="Forma libre: Forma 9">
            <a:extLst>
              <a:ext uri="{FF2B5EF4-FFF2-40B4-BE49-F238E27FC236}">
                <a16:creationId xmlns:a16="http://schemas.microsoft.com/office/drawing/2014/main" id="{83039E70-36A3-46C1-B30E-CA4CC0B36C5D}"/>
              </a:ext>
            </a:extLst>
          </p:cNvPr>
          <p:cNvSpPr/>
          <p:nvPr userDrawn="1"/>
        </p:nvSpPr>
        <p:spPr>
          <a:xfrm rot="5400000">
            <a:off x="1143000" y="3411856"/>
            <a:ext cx="6858000" cy="34289"/>
          </a:xfrm>
          <a:custGeom>
            <a:avLst/>
            <a:gdLst>
              <a:gd name="connsiteX0" fmla="*/ 0 w 6858000"/>
              <a:gd name="connsiteY0" fmla="*/ 3600000 h 3600000"/>
              <a:gd name="connsiteX1" fmla="*/ 0 w 6858000"/>
              <a:gd name="connsiteY1" fmla="*/ 0 h 3600000"/>
              <a:gd name="connsiteX2" fmla="*/ 0 w 6858000"/>
              <a:gd name="connsiteY2" fmla="*/ 0 h 3600000"/>
              <a:gd name="connsiteX3" fmla="*/ 180000 w 6858000"/>
              <a:gd name="connsiteY3" fmla="*/ 0 h 3600000"/>
              <a:gd name="connsiteX4" fmla="*/ 6678000 w 6858000"/>
              <a:gd name="connsiteY4" fmla="*/ 0 h 3600000"/>
              <a:gd name="connsiteX5" fmla="*/ 6858000 w 6858000"/>
              <a:gd name="connsiteY5" fmla="*/ 0 h 3600000"/>
              <a:gd name="connsiteX6" fmla="*/ 6858000 w 6858000"/>
              <a:gd name="connsiteY6" fmla="*/ 180000 h 3600000"/>
              <a:gd name="connsiteX7" fmla="*/ 6858000 w 6858000"/>
              <a:gd name="connsiteY7" fmla="*/ 3600000 h 3600000"/>
              <a:gd name="connsiteX8" fmla="*/ 6678000 w 6858000"/>
              <a:gd name="connsiteY8" fmla="*/ 3600000 h 3600000"/>
              <a:gd name="connsiteX9" fmla="*/ 6678000 w 6858000"/>
              <a:gd name="connsiteY9" fmla="*/ 180000 h 3600000"/>
              <a:gd name="connsiteX10" fmla="*/ 180000 w 6858000"/>
              <a:gd name="connsiteY10" fmla="*/ 180000 h 3600000"/>
              <a:gd name="connsiteX11" fmla="*/ 180000 w 6858000"/>
              <a:gd name="connsiteY11" fmla="*/ 3600000 h 360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6858000" h="3600000">
                <a:moveTo>
                  <a:pt x="0" y="3600000"/>
                </a:moveTo>
                <a:lnTo>
                  <a:pt x="0" y="0"/>
                </a:lnTo>
                <a:lnTo>
                  <a:pt x="0" y="0"/>
                </a:lnTo>
                <a:lnTo>
                  <a:pt x="180000" y="0"/>
                </a:lnTo>
                <a:lnTo>
                  <a:pt x="6678000" y="0"/>
                </a:lnTo>
                <a:lnTo>
                  <a:pt x="6858000" y="0"/>
                </a:lnTo>
                <a:lnTo>
                  <a:pt x="6858000" y="180000"/>
                </a:lnTo>
                <a:lnTo>
                  <a:pt x="6858000" y="3600000"/>
                </a:lnTo>
                <a:lnTo>
                  <a:pt x="6678000" y="3600000"/>
                </a:lnTo>
                <a:lnTo>
                  <a:pt x="6678000" y="180000"/>
                </a:lnTo>
                <a:lnTo>
                  <a:pt x="180000" y="180000"/>
                </a:lnTo>
                <a:lnTo>
                  <a:pt x="180000" y="3600000"/>
                </a:lnTo>
                <a:close/>
              </a:path>
            </a:pathLst>
          </a:custGeom>
          <a:solidFill>
            <a:schemeClr val="bg1">
              <a:lumMod val="95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sz="1350" noProof="0"/>
          </a:p>
        </p:txBody>
      </p:sp>
    </p:spTree>
    <p:extLst>
      <p:ext uri="{BB962C8B-B14F-4D97-AF65-F5344CB8AC3E}">
        <p14:creationId xmlns:p14="http://schemas.microsoft.com/office/powerpoint/2010/main" val="28577387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3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ángulo 11"/>
          <p:cNvSpPr/>
          <p:nvPr userDrawn="1"/>
        </p:nvSpPr>
        <p:spPr>
          <a:xfrm>
            <a:off x="-4416" y="0"/>
            <a:ext cx="9152832" cy="6858000"/>
          </a:xfrm>
          <a:prstGeom prst="rect">
            <a:avLst/>
          </a:prstGeom>
          <a:gradFill>
            <a:gsLst>
              <a:gs pos="0">
                <a:schemeClr val="tx2"/>
              </a:gs>
              <a:gs pos="100000">
                <a:schemeClr val="accent2"/>
              </a:gs>
            </a:gsLst>
            <a:lin ang="14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1013" dirty="0"/>
          </a:p>
        </p:txBody>
      </p:sp>
      <p:pic>
        <p:nvPicPr>
          <p:cNvPr id="13" name="Imagen 12"/>
          <p:cNvPicPr>
            <a:picLocks noChangeAspect="1"/>
          </p:cNvPicPr>
          <p:nvPr userDrawn="1"/>
        </p:nvPicPr>
        <p:blipFill rotWithShape="1"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/>
        </p:blipFill>
        <p:spPr>
          <a:xfrm>
            <a:off x="1982802" y="207"/>
            <a:ext cx="5178398" cy="6857586"/>
          </a:xfrm>
          <a:prstGeom prst="rect">
            <a:avLst/>
          </a:prstGeom>
        </p:spPr>
      </p:pic>
      <p:sp>
        <p:nvSpPr>
          <p:cNvPr id="14" name="Rectángulo 13"/>
          <p:cNvSpPr/>
          <p:nvPr userDrawn="1"/>
        </p:nvSpPr>
        <p:spPr>
          <a:xfrm>
            <a:off x="0" y="-2701"/>
            <a:ext cx="9144000" cy="6868887"/>
          </a:xfrm>
          <a:prstGeom prst="rect">
            <a:avLst/>
          </a:prstGeom>
          <a:gradFill flip="none" rotWithShape="1">
            <a:gsLst>
              <a:gs pos="6000">
                <a:srgbClr val="11667A"/>
              </a:gs>
              <a:gs pos="50000">
                <a:schemeClr val="tx2">
                  <a:lumMod val="97000"/>
                  <a:lumOff val="3000"/>
                  <a:alpha val="80000"/>
                </a:schemeClr>
              </a:gs>
              <a:gs pos="100000">
                <a:schemeClr val="accent2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1013" dirty="0"/>
          </a:p>
        </p:txBody>
      </p:sp>
      <p:sp>
        <p:nvSpPr>
          <p:cNvPr id="15" name="Marcador de título 1">
            <a:extLst>
              <a:ext uri="{FF2B5EF4-FFF2-40B4-BE49-F238E27FC236}">
                <a16:creationId xmlns:a16="http://schemas.microsoft.com/office/drawing/2014/main" id="{59A5246D-ECE9-473C-953D-D56C3F7B32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4750" y="1151187"/>
            <a:ext cx="8375528" cy="370166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/>
          <a:p>
            <a:pPr rtl="0"/>
            <a:r>
              <a:rPr lang="es-ES" noProof="0" dirty="0"/>
              <a:t>Haga clic para modificar el estilo de título del patrón</a:t>
            </a:r>
          </a:p>
        </p:txBody>
      </p:sp>
      <p:sp>
        <p:nvSpPr>
          <p:cNvPr id="17" name="Marcador de posición de texto 2">
            <a:extLst>
              <a:ext uri="{FF2B5EF4-FFF2-40B4-BE49-F238E27FC236}">
                <a16:creationId xmlns:a16="http://schemas.microsoft.com/office/drawing/2014/main" id="{65D946F0-677D-45B4-83B9-FD3BD3FFCA3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84236" y="1616574"/>
            <a:ext cx="8375528" cy="5040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 rtl="0"/>
            <a:r>
              <a:rPr lang="es-ES" noProof="0" dirty="0"/>
              <a:t>Editar estilos de texto del patrón</a:t>
            </a:r>
          </a:p>
          <a:p>
            <a:pPr lvl="1" rtl="0"/>
            <a:r>
              <a:rPr lang="es-ES" noProof="0" dirty="0"/>
              <a:t>Segundo nivel</a:t>
            </a:r>
          </a:p>
          <a:p>
            <a:pPr lvl="2" rtl="0"/>
            <a:r>
              <a:rPr lang="es-ES" noProof="0" dirty="0"/>
              <a:t>Tercer nivel</a:t>
            </a:r>
          </a:p>
          <a:p>
            <a:pPr lvl="3" rtl="0"/>
            <a:r>
              <a:rPr lang="es-ES" noProof="0" dirty="0"/>
              <a:t>Cuarto nivel</a:t>
            </a:r>
          </a:p>
          <a:p>
            <a:pPr lvl="4" rtl="0"/>
            <a:r>
              <a:rPr lang="es-ES" noProof="0" dirty="0"/>
              <a:t>Quinto nivel</a:t>
            </a:r>
          </a:p>
        </p:txBody>
      </p:sp>
      <p:sp>
        <p:nvSpPr>
          <p:cNvPr id="19" name="Rectángulo 18"/>
          <p:cNvSpPr/>
          <p:nvPr userDrawn="1"/>
        </p:nvSpPr>
        <p:spPr>
          <a:xfrm>
            <a:off x="13500" y="1"/>
            <a:ext cx="9130500" cy="1063421"/>
          </a:xfrm>
          <a:prstGeom prst="rect">
            <a:avLst/>
          </a:prstGeom>
          <a:gradFill>
            <a:gsLst>
              <a:gs pos="0">
                <a:schemeClr val="tx2">
                  <a:alpha val="57000"/>
                </a:schemeClr>
              </a:gs>
              <a:gs pos="100000">
                <a:schemeClr val="accent2"/>
              </a:gs>
            </a:gsLst>
            <a:lin ang="14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1350"/>
          </a:p>
        </p:txBody>
      </p:sp>
      <p:grpSp>
        <p:nvGrpSpPr>
          <p:cNvPr id="20" name="Grupo 19"/>
          <p:cNvGrpSpPr/>
          <p:nvPr userDrawn="1"/>
        </p:nvGrpSpPr>
        <p:grpSpPr>
          <a:xfrm>
            <a:off x="78948" y="38427"/>
            <a:ext cx="720000" cy="720000"/>
            <a:chOff x="-1198095" y="403544"/>
            <a:chExt cx="1054767" cy="1039773"/>
          </a:xfrm>
        </p:grpSpPr>
        <p:sp>
          <p:nvSpPr>
            <p:cNvPr id="21" name="Elipse 20"/>
            <p:cNvSpPr/>
            <p:nvPr userDrawn="1"/>
          </p:nvSpPr>
          <p:spPr>
            <a:xfrm>
              <a:off x="-1198095" y="403544"/>
              <a:ext cx="1054767" cy="1039773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100000">
                  <a:schemeClr val="accent2"/>
                </a:gs>
              </a:gsLst>
              <a:lin ang="14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sz="1013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endParaRPr>
            </a:p>
          </p:txBody>
        </p:sp>
        <p:pic>
          <p:nvPicPr>
            <p:cNvPr id="22" name="Imagen 21"/>
            <p:cNvPicPr>
              <a:picLocks noChangeAspect="1"/>
            </p:cNvPicPr>
            <p:nvPr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171790" y="415250"/>
              <a:ext cx="1002156" cy="984918"/>
            </a:xfrm>
            <a:prstGeom prst="rect">
              <a:avLst/>
            </a:prstGeom>
          </p:spPr>
        </p:pic>
      </p:grpSp>
      <p:sp>
        <p:nvSpPr>
          <p:cNvPr id="24" name="CuadroTexto 23"/>
          <p:cNvSpPr txBox="1"/>
          <p:nvPr userDrawn="1"/>
        </p:nvSpPr>
        <p:spPr>
          <a:xfrm>
            <a:off x="2270922" y="1719"/>
            <a:ext cx="4602158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ES" sz="1500" dirty="0">
                <a:ln w="3175">
                  <a:solidFill>
                    <a:schemeClr val="tx1"/>
                  </a:solidFill>
                </a:ln>
                <a:solidFill>
                  <a:srgbClr val="FFFFC8"/>
                </a:solidFill>
                <a:latin typeface="Arial Black" panose="020B0A04020102020204" pitchFamily="34" charset="0"/>
              </a:rPr>
              <a:t>SOCIEDAD DE CARDIOLOGÍA DE ROSARIO</a:t>
            </a:r>
          </a:p>
        </p:txBody>
      </p:sp>
      <p:sp>
        <p:nvSpPr>
          <p:cNvPr id="25" name="CuadroTexto 24"/>
          <p:cNvSpPr txBox="1"/>
          <p:nvPr userDrawn="1"/>
        </p:nvSpPr>
        <p:spPr>
          <a:xfrm>
            <a:off x="4087733" y="272520"/>
            <a:ext cx="968535" cy="1962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ES" sz="675" dirty="0">
                <a:solidFill>
                  <a:srgbClr val="FFFFC8"/>
                </a:solidFill>
              </a:rPr>
              <a:t>ASOCIACIÓN CIVIL</a:t>
            </a:r>
          </a:p>
        </p:txBody>
      </p:sp>
      <p:sp>
        <p:nvSpPr>
          <p:cNvPr id="26" name="CuadroTexto 25"/>
          <p:cNvSpPr txBox="1"/>
          <p:nvPr userDrawn="1"/>
        </p:nvSpPr>
        <p:spPr>
          <a:xfrm>
            <a:off x="3567559" y="408132"/>
            <a:ext cx="2008883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ES" sz="600" dirty="0">
                <a:solidFill>
                  <a:srgbClr val="FFFFC8"/>
                </a:solidFill>
              </a:rPr>
              <a:t>Integrante de la Federación Argentina de Cardiología</a:t>
            </a:r>
          </a:p>
        </p:txBody>
      </p:sp>
      <p:sp>
        <p:nvSpPr>
          <p:cNvPr id="16" name="CuadroTexto 15"/>
          <p:cNvSpPr txBox="1"/>
          <p:nvPr userDrawn="1"/>
        </p:nvSpPr>
        <p:spPr>
          <a:xfrm>
            <a:off x="2903114" y="683144"/>
            <a:ext cx="3337773" cy="323165"/>
          </a:xfrm>
          <a:prstGeom prst="rect">
            <a:avLst/>
          </a:prstGeom>
          <a:noFill/>
          <a:effectLst>
            <a:outerShdw blurRad="76200" dist="38100" dir="2700000" algn="tl" rotWithShape="0">
              <a:prstClr val="black">
                <a:alpha val="50000"/>
              </a:prstClr>
            </a:outerShdw>
          </a:effectLst>
        </p:spPr>
        <p:txBody>
          <a:bodyPr wrap="none" rtlCol="0">
            <a:sp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AR" sz="1500" b="1" kern="1200" dirty="0">
                <a:ln>
                  <a:noFill/>
                </a:ln>
                <a:solidFill>
                  <a:srgbClr val="FFFFC8"/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LA NOCHE DE LAS IMÁGENES</a:t>
            </a:r>
            <a:endParaRPr lang="es-AR" sz="1500" dirty="0">
              <a:solidFill>
                <a:srgbClr val="FFFFC8"/>
              </a:solidFill>
              <a:latin typeface="Arial Black" panose="020B0A04020102020204" pitchFamily="34" charset="0"/>
            </a:endParaRPr>
          </a:p>
        </p:txBody>
      </p:sp>
      <p:pic>
        <p:nvPicPr>
          <p:cNvPr id="2" name="Imagen 1"/>
          <p:cNvPicPr>
            <a:picLocks noChangeAspect="1"/>
          </p:cNvPicPr>
          <p:nvPr userDrawn="1"/>
        </p:nvPicPr>
        <p:blipFill>
          <a:blip r:embed="rId1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21957" y="46624"/>
            <a:ext cx="612000" cy="61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89252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8" r:id="rId1"/>
    <p:sldLayoutId id="2147483659" r:id="rId2"/>
    <p:sldLayoutId id="2147483660" r:id="rId3"/>
    <p:sldLayoutId id="2147483661" r:id="rId4"/>
    <p:sldLayoutId id="2147483662" r:id="rId5"/>
    <p:sldLayoutId id="2147483663" r:id="rId6"/>
    <p:sldLayoutId id="2147483664" r:id="rId7"/>
    <p:sldLayoutId id="2147483665" r:id="rId8"/>
    <p:sldLayoutId id="2147483666" r:id="rId9"/>
    <p:sldLayoutId id="2147483667" r:id="rId10"/>
    <p:sldLayoutId id="2147483668" r:id="rId11"/>
    <p:sldLayoutId id="2147483650" r:id="rId12"/>
    <p:sldLayoutId id="2147483669" r:id="rId13"/>
    <p:sldLayoutId id="2147483671" r:id="rId14"/>
  </p:sldLayoutIdLst>
  <p:hf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1950" b="1" kern="1200" cap="all" spc="-113" baseline="0">
          <a:solidFill>
            <a:schemeClr val="bg1"/>
          </a:solidFill>
          <a:latin typeface="Arial Black" panose="020B0A04020102020204" pitchFamily="34" charset="0"/>
          <a:ea typeface="+mj-ea"/>
          <a:cs typeface="+mj-cs"/>
        </a:defRPr>
      </a:lvl1pPr>
    </p:titleStyle>
    <p:bodyStyle>
      <a:lvl1pPr marL="200025" indent="-200025" algn="l" defTabSz="685800" rtl="0" eaLnBrk="1" latinLnBrk="0" hangingPunct="1">
        <a:lnSpc>
          <a:spcPct val="100000"/>
        </a:lnSpc>
        <a:spcBef>
          <a:spcPts val="0"/>
        </a:spcBef>
        <a:spcAft>
          <a:spcPts val="750"/>
        </a:spcAft>
        <a:buClr>
          <a:schemeClr val="accent2"/>
        </a:buClr>
        <a:buFont typeface="Arial" panose="020B0604020202020204" pitchFamily="34" charset="0"/>
        <a:buChar char="●"/>
        <a:defRPr sz="1350" kern="1200">
          <a:solidFill>
            <a:srgbClr val="FFFFC8"/>
          </a:solidFill>
          <a:latin typeface="+mn-lt"/>
          <a:ea typeface="+mn-ea"/>
          <a:cs typeface="+mn-cs"/>
        </a:defRPr>
      </a:lvl1pPr>
      <a:lvl2pPr marL="335756" indent="-135731" algn="l" defTabSz="685800" rtl="0" eaLnBrk="1" latinLnBrk="0" hangingPunct="1">
        <a:lnSpc>
          <a:spcPct val="100000"/>
        </a:lnSpc>
        <a:spcBef>
          <a:spcPts val="0"/>
        </a:spcBef>
        <a:spcAft>
          <a:spcPts val="750"/>
        </a:spcAft>
        <a:buClr>
          <a:schemeClr val="accent2"/>
        </a:buClr>
        <a:buFontTx/>
        <a:buChar char="–"/>
        <a:defRPr sz="1200" kern="1200">
          <a:solidFill>
            <a:srgbClr val="FFFFC8"/>
          </a:solidFill>
          <a:latin typeface="+mn-lt"/>
          <a:ea typeface="+mn-ea"/>
          <a:cs typeface="+mn-cs"/>
        </a:defRPr>
      </a:lvl2pPr>
      <a:lvl3pPr marL="471488" indent="-135731" algn="l" defTabSz="685800" rtl="0" eaLnBrk="1" latinLnBrk="0" hangingPunct="1">
        <a:lnSpc>
          <a:spcPct val="100000"/>
        </a:lnSpc>
        <a:spcBef>
          <a:spcPts val="0"/>
        </a:spcBef>
        <a:spcAft>
          <a:spcPts val="750"/>
        </a:spcAft>
        <a:buClr>
          <a:schemeClr val="tx1">
            <a:lumMod val="50000"/>
            <a:lumOff val="50000"/>
          </a:schemeClr>
        </a:buClr>
        <a:buFont typeface="Arial" panose="020B0604020202020204" pitchFamily="34" charset="0"/>
        <a:buChar char="•"/>
        <a:defRPr sz="1050" kern="1200">
          <a:solidFill>
            <a:srgbClr val="FFFFC8"/>
          </a:solidFill>
          <a:latin typeface="+mn-lt"/>
          <a:ea typeface="+mn-ea"/>
          <a:cs typeface="+mn-cs"/>
        </a:defRPr>
      </a:lvl3pPr>
      <a:lvl4pPr marL="607219" indent="-135731" algn="l" defTabSz="685800" rtl="0" eaLnBrk="1" latinLnBrk="0" hangingPunct="1">
        <a:lnSpc>
          <a:spcPct val="100000"/>
        </a:lnSpc>
        <a:spcBef>
          <a:spcPts val="0"/>
        </a:spcBef>
        <a:spcAft>
          <a:spcPts val="750"/>
        </a:spcAft>
        <a:buClr>
          <a:schemeClr val="tx1">
            <a:lumMod val="75000"/>
            <a:lumOff val="25000"/>
          </a:schemeClr>
        </a:buClr>
        <a:buSzPct val="80000"/>
        <a:buFont typeface="Courier New" panose="02070309020205020404" pitchFamily="49" charset="0"/>
        <a:buChar char="o"/>
        <a:defRPr sz="788" kern="1200">
          <a:solidFill>
            <a:srgbClr val="FFFFC8"/>
          </a:solidFill>
          <a:latin typeface="+mn-lt"/>
          <a:ea typeface="+mn-ea"/>
          <a:cs typeface="+mn-cs"/>
        </a:defRPr>
      </a:lvl4pPr>
      <a:lvl5pPr marL="742950" indent="-135731" algn="l" defTabSz="685800" rtl="0" eaLnBrk="1" latinLnBrk="0" hangingPunct="1">
        <a:lnSpc>
          <a:spcPct val="100000"/>
        </a:lnSpc>
        <a:spcBef>
          <a:spcPts val="0"/>
        </a:spcBef>
        <a:spcAft>
          <a:spcPts val="750"/>
        </a:spcAft>
        <a:buFont typeface="Arial" panose="020B0604020202020204" pitchFamily="34" charset="0"/>
        <a:buChar char="•"/>
        <a:defRPr sz="788" kern="1200">
          <a:solidFill>
            <a:srgbClr val="FFFFC8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>
            <a:extLst>
              <a:ext uri="{FF2B5EF4-FFF2-40B4-BE49-F238E27FC236}">
                <a16:creationId xmlns:a16="http://schemas.microsoft.com/office/drawing/2014/main" id="{B8D8E648-93B0-47FF-A306-492EFF7FC49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1951265"/>
            <a:ext cx="9144000" cy="890849"/>
          </a:xfrm>
          <a:solidFill>
            <a:schemeClr val="tx2">
              <a:alpha val="0"/>
            </a:schemeClr>
          </a:solidFill>
        </p:spPr>
        <p:txBody>
          <a:bodyPr vert="horz" lIns="135000" tIns="0" rIns="180000" bIns="0" rtlCol="0" anchor="ctr">
            <a:noAutofit/>
          </a:bodyPr>
          <a:lstStyle/>
          <a:p>
            <a:pPr algn="ctr">
              <a:lnSpc>
                <a:spcPct val="110000"/>
              </a:lnSpc>
            </a:pPr>
            <a:r>
              <a:rPr lang="es-ES" sz="2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Título: </a:t>
            </a:r>
          </a:p>
        </p:txBody>
      </p:sp>
      <p:sp>
        <p:nvSpPr>
          <p:cNvPr id="4" name="Subtítulo 3">
            <a:extLst>
              <a:ext uri="{FF2B5EF4-FFF2-40B4-BE49-F238E27FC236}">
                <a16:creationId xmlns:a16="http://schemas.microsoft.com/office/drawing/2014/main" id="{64857D70-F12B-4E1B-99F8-92DAD434984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52000" y="3217984"/>
            <a:ext cx="8640000" cy="1953571"/>
          </a:xfrm>
          <a:gradFill>
            <a:gsLst>
              <a:gs pos="21000">
                <a:schemeClr val="tx2">
                  <a:alpha val="0"/>
                </a:schemeClr>
              </a:gs>
              <a:gs pos="100000">
                <a:schemeClr val="accent2"/>
              </a:gs>
            </a:gsLst>
            <a:lin ang="14400000" scaled="0"/>
          </a:gra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54000" tIns="0" rIns="54000" bIns="0" rtlCol="0" anchor="ctr">
            <a:noAutofit/>
          </a:bodyPr>
          <a:lstStyle/>
          <a:p>
            <a:pPr lvl="0">
              <a:buClr>
                <a:srgbClr val="107082"/>
              </a:buClr>
            </a:pPr>
            <a:r>
              <a:rPr lang="es-ES" b="0" dirty="0">
                <a:solidFill>
                  <a:srgbClr val="FFFFC8"/>
                </a:solidFill>
              </a:rPr>
              <a:t>Autores: </a:t>
            </a:r>
          </a:p>
          <a:p>
            <a:pPr lvl="0">
              <a:buClr>
                <a:srgbClr val="107082"/>
              </a:buClr>
            </a:pPr>
            <a:r>
              <a:rPr lang="es-ES" b="0" dirty="0">
                <a:solidFill>
                  <a:srgbClr val="FFFFC8"/>
                </a:solidFill>
              </a:rPr>
              <a:t>Instituciones: </a:t>
            </a:r>
          </a:p>
          <a:p>
            <a:pPr lvl="0">
              <a:buClr>
                <a:srgbClr val="107082"/>
              </a:buClr>
            </a:pPr>
            <a:r>
              <a:rPr lang="es-ES" b="0" dirty="0">
                <a:solidFill>
                  <a:srgbClr val="FFFFC8"/>
                </a:solidFill>
              </a:rPr>
              <a:t>Nombre del Presentador:</a:t>
            </a:r>
          </a:p>
          <a:p>
            <a:pPr lvl="0">
              <a:buClr>
                <a:srgbClr val="107082"/>
              </a:buClr>
            </a:pPr>
            <a:endParaRPr lang="es-ES" b="0" dirty="0">
              <a:solidFill>
                <a:srgbClr val="FFFFC8"/>
              </a:solidFill>
            </a:endParaRPr>
          </a:p>
          <a:p>
            <a:pPr lvl="0">
              <a:buClr>
                <a:srgbClr val="107082"/>
              </a:buClr>
            </a:pPr>
            <a:r>
              <a:rPr lang="es-ES" b="0" dirty="0">
                <a:solidFill>
                  <a:srgbClr val="FFFFC8"/>
                </a:solidFill>
              </a:rPr>
              <a:t>No tengo conflictos de intereses que declarar.</a:t>
            </a:r>
          </a:p>
          <a:p>
            <a:pPr lvl="0">
              <a:buClr>
                <a:srgbClr val="107082"/>
              </a:buClr>
            </a:pPr>
            <a:r>
              <a:rPr lang="es-ES" b="0" dirty="0">
                <a:solidFill>
                  <a:srgbClr val="FFFFC8"/>
                </a:solidFill>
              </a:rPr>
              <a:t>Los siguientes son mis potenciales conflictos de intereses: </a:t>
            </a:r>
          </a:p>
        </p:txBody>
      </p:sp>
      <p:sp>
        <p:nvSpPr>
          <p:cNvPr id="5" name="objeto 7" descr="Rectángulo beige">
            <a:extLst>
              <a:ext uri="{FF2B5EF4-FFF2-40B4-BE49-F238E27FC236}">
                <a16:creationId xmlns:a16="http://schemas.microsoft.com/office/drawing/2014/main" id="{C85C272F-FCB2-478D-9E03-EC734D1AB6C0}"/>
              </a:ext>
            </a:extLst>
          </p:cNvPr>
          <p:cNvSpPr/>
          <p:nvPr/>
        </p:nvSpPr>
        <p:spPr bwMode="white">
          <a:xfrm>
            <a:off x="252000" y="2792243"/>
            <a:ext cx="8640000" cy="49871"/>
          </a:xfrm>
          <a:custGeom>
            <a:avLst/>
            <a:gdLst/>
            <a:ahLst/>
            <a:cxnLst/>
            <a:rect l="l" t="t" r="r" b="b"/>
            <a:pathLst>
              <a:path w="3935729">
                <a:moveTo>
                  <a:pt x="0" y="0"/>
                </a:moveTo>
                <a:lnTo>
                  <a:pt x="3935349" y="0"/>
                </a:lnTo>
              </a:path>
            </a:pathLst>
          </a:custGeom>
          <a:ln w="54863"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lIns="0" tIns="0" rIns="0" bIns="0" rtlCol="0"/>
          <a:lstStyle/>
          <a:p>
            <a:pPr rtl="0"/>
            <a:endParaRPr lang="es-ES" sz="1350"/>
          </a:p>
        </p:txBody>
      </p:sp>
    </p:spTree>
    <p:extLst>
      <p:ext uri="{BB962C8B-B14F-4D97-AF65-F5344CB8AC3E}">
        <p14:creationId xmlns:p14="http://schemas.microsoft.com/office/powerpoint/2010/main" val="161281718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arcador de texto 4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s-ES" dirty="0">
              <a:latin typeface="+mn-lt"/>
            </a:endParaRPr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título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s-ES" dirty="0"/>
              <a:t>Texto</a:t>
            </a:r>
          </a:p>
        </p:txBody>
      </p:sp>
    </p:spTree>
    <p:extLst>
      <p:ext uri="{BB962C8B-B14F-4D97-AF65-F5344CB8AC3E}">
        <p14:creationId xmlns:p14="http://schemas.microsoft.com/office/powerpoint/2010/main" val="158705719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exto 1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s-ES" dirty="0">
              <a:latin typeface="+mn-lt"/>
            </a:endParaRPr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contenido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48757997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exto 1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s-ES">
              <a:latin typeface="+mn-lt"/>
            </a:endParaRPr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contenido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46686496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exto 1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s-ES">
              <a:latin typeface="+mn-lt"/>
            </a:endParaRPr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contenido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645392256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MS Healthcare Pitch">
      <a:dk1>
        <a:sysClr val="windowText" lastClr="000000"/>
      </a:dk1>
      <a:lt1>
        <a:sysClr val="window" lastClr="FFFFFF"/>
      </a:lt1>
      <a:dk2>
        <a:srgbClr val="00292E"/>
      </a:dk2>
      <a:lt2>
        <a:srgbClr val="64B2C1"/>
      </a:lt2>
      <a:accent1>
        <a:srgbClr val="F0CDA1"/>
      </a:accent1>
      <a:accent2>
        <a:srgbClr val="107082"/>
      </a:accent2>
      <a:accent3>
        <a:srgbClr val="054854"/>
      </a:accent3>
      <a:accent4>
        <a:srgbClr val="00AEEF"/>
      </a:accent4>
      <a:accent5>
        <a:srgbClr val="F99927"/>
      </a:accent5>
      <a:accent6>
        <a:srgbClr val="EC7216"/>
      </a:accent6>
      <a:hlink>
        <a:srgbClr val="000000"/>
      </a:hlink>
      <a:folHlink>
        <a:srgbClr val="000000"/>
      </a:folHlink>
    </a:clrScheme>
    <a:fontScheme name="MS Healthcare Pitch">
      <a:majorFont>
        <a:latin typeface="Gill Sans MT"/>
        <a:ea typeface=""/>
        <a:cs typeface=""/>
      </a:majorFont>
      <a:minorFont>
        <a:latin typeface="Arial 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gradFill>
          <a:gsLst>
            <a:gs pos="0">
              <a:schemeClr val="tx2"/>
            </a:gs>
            <a:gs pos="100000">
              <a:schemeClr val="accent2"/>
            </a:gs>
          </a:gsLst>
          <a:lin ang="14400000" scaled="0"/>
        </a:gra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_34309225_TF00450287" id="{C8E8D555-4DBF-4CCD-9868-3A80285B451F}" vid="{5B045ECE-DA74-478B-B9F9-3188E0871C23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1" ma:contentTypeDescription="Create a new document." ma:contentTypeScope="" ma:versionID="1c2eb7a32e66fb6e4260f3771546a5e2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04e1f6479c48b08974ba73b5ca973489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ediaServiceKeyPoints xmlns="71af3243-3dd4-4a8d-8c0d-dd76da1f02a5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533BAED8-F9E7-4D41-86E9-333473F909F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AF4BDB64-2AF8-42D4-96C8-B6B6F098993C}">
  <ds:schemaRefs>
    <ds:schemaRef ds:uri="http://purl.org/dc/terms/"/>
    <ds:schemaRef ds:uri="http://www.w3.org/XML/1998/namespace"/>
    <ds:schemaRef ds:uri="http://schemas.microsoft.com/office/2006/metadata/properties"/>
    <ds:schemaRef ds:uri="http://purl.org/dc/dcmitype/"/>
    <ds:schemaRef ds:uri="http://schemas.openxmlformats.org/package/2006/metadata/core-properties"/>
    <ds:schemaRef ds:uri="http://schemas.microsoft.com/office/2006/documentManagement/types"/>
    <ds:schemaRef ds:uri="16c05727-aa75-4e4a-9b5f-8a80a1165891"/>
    <ds:schemaRef ds:uri="http://schemas.microsoft.com/office/infopath/2007/PartnerControls"/>
    <ds:schemaRef ds:uri="71af3243-3dd4-4a8d-8c0d-dd76da1f02a5"/>
    <ds:schemaRef ds:uri="http://purl.org/dc/elements/1.1/"/>
  </ds:schemaRefs>
</ds:datastoreItem>
</file>

<file path=customXml/itemProps3.xml><?xml version="1.0" encoding="utf-8"?>
<ds:datastoreItem xmlns:ds="http://schemas.openxmlformats.org/officeDocument/2006/customXml" ds:itemID="{0C66BDC7-24D2-4343-8D41-18F9C23F860A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Plataforma promocional de oficina de salud</Template>
  <TotalTime>0</TotalTime>
  <Words>29</Words>
  <Application>Microsoft Office PowerPoint</Application>
  <PresentationFormat>Presentación en pantalla (4:3)</PresentationFormat>
  <Paragraphs>9</Paragraphs>
  <Slides>5</Slides>
  <Notes>1</Notes>
  <HiddenSlides>0</HiddenSlides>
  <MMClips>0</MMClips>
  <ScaleCrop>false</ScaleCrop>
  <HeadingPairs>
    <vt:vector size="6" baseType="variant">
      <vt:variant>
        <vt:lpstr>Fuentes usadas</vt:lpstr>
      </vt:variant>
      <vt:variant>
        <vt:i4>7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5</vt:i4>
      </vt:variant>
    </vt:vector>
  </HeadingPairs>
  <TitlesOfParts>
    <vt:vector size="13" baseType="lpstr">
      <vt:lpstr>Arial</vt:lpstr>
      <vt:lpstr>Arial </vt:lpstr>
      <vt:lpstr>Arial Black</vt:lpstr>
      <vt:lpstr>Calibri</vt:lpstr>
      <vt:lpstr>Courier New</vt:lpstr>
      <vt:lpstr>Gill Sans MT</vt:lpstr>
      <vt:lpstr>Segoe UI</vt:lpstr>
      <vt:lpstr>Tema de Office</vt:lpstr>
      <vt:lpstr>Título: </vt:lpstr>
      <vt:lpstr>título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2022-10-31T22:19:50Z</dcterms:created>
  <dcterms:modified xsi:type="dcterms:W3CDTF">2023-10-23T19:16:40Z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