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58" r:id="rId7"/>
    <p:sldId id="259" r:id="rId8"/>
    <p:sldId id="260" r:id="rId9"/>
    <p:sldId id="262" r:id="rId10"/>
    <p:sldId id="261" r:id="rId11"/>
  </p:sldIdLst>
  <p:sldSz cx="12192000" cy="6858000"/>
  <p:notesSz cx="6888163" cy="100203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8"/>
    <a:srgbClr val="FEF899"/>
    <a:srgbClr val="F41026"/>
    <a:srgbClr val="D30B26"/>
    <a:srgbClr val="CF0B25"/>
    <a:srgbClr val="DC0A1D"/>
    <a:srgbClr val="920A0E"/>
    <a:srgbClr val="D60B26"/>
    <a:srgbClr val="C10A22"/>
    <a:srgbClr val="C10B2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2DE63D5-997A-4646-A377-4702673A728D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4943" autoAdjust="0"/>
    <p:restoredTop sz="95899" autoAdjust="0"/>
  </p:normalViewPr>
  <p:slideViewPr>
    <p:cSldViewPr snapToGrid="0">
      <p:cViewPr varScale="1">
        <p:scale>
          <a:sx n="104" d="100"/>
          <a:sy n="104" d="100"/>
        </p:scale>
        <p:origin x="386" y="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3331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134D3EDF-5D60-4C4D-822A-49A3379AF0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E3852B3-7AAC-42C0-8255-986B3910BA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E22CB339-1EEF-4CB5-B181-A3D38B094C94}" type="datetime1">
              <a:rPr lang="es-ES" smtClean="0"/>
              <a:t>20/07/2023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3AC21B3-639A-41AA-8D4F-A72FEF7851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F1BF2C4-DAF9-4611-BD24-23B7EBF78C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177D7FF4-C5DC-4746-92B3-CF26EFA9B4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12168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pPr rtl="0"/>
            <a:fld id="{5F3900E1-4A7E-410D-9D17-72FE7CBC8BE9}" type="datetime1">
              <a:rPr lang="es-ES" noProof="0" smtClean="0"/>
              <a:t>20/07/2023</a:t>
            </a:fld>
            <a:endParaRPr lang="es-ES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pPr rtl="0"/>
            <a:fld id="{060C6D3C-9EB0-4F2C-9026-3887D1CDB44E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377631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09564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48D39141-3E8E-4545-90DB-291A0E5F13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7000"/>
            </a:schemeClr>
          </a:solidFill>
        </p:spPr>
        <p:txBody>
          <a:bodyPr lIns="612000" tIns="0" rtlCol="0" anchor="ctr"/>
          <a:lstStyle>
            <a:lvl1pPr marL="0" indent="0" algn="l">
              <a:lnSpc>
                <a:spcPct val="100000"/>
              </a:lnSpc>
              <a:buNone/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es-ES" noProof="0"/>
              <a:t>Arrastre y suelte su </a:t>
            </a:r>
            <a:br>
              <a:rPr lang="es-ES" noProof="0"/>
            </a:br>
            <a:r>
              <a:rPr lang="es-ES" noProof="0"/>
              <a:t>Foto de fondo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D90A062-54B3-47F2-9D6A-5BC957520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0000" y="0"/>
            <a:ext cx="9672000" cy="6857999"/>
          </a:xfrm>
          <a:prstGeom prst="rect">
            <a:avLst/>
          </a:prstGeom>
          <a:noFill/>
        </p:spPr>
        <p:txBody>
          <a:bodyPr lIns="1116000" rIns="180000" rtlCol="0" anchor="ctr"/>
          <a:lstStyle>
            <a:lvl1pPr algn="l">
              <a:lnSpc>
                <a:spcPct val="80000"/>
              </a:lnSpc>
              <a:defRPr sz="36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5C97F3D-57FA-4E82-9EEC-E93088055A1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0" y="4276447"/>
            <a:ext cx="5161550" cy="62001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144000" rtlCol="0" anchor="ctr"/>
          <a:lstStyle>
            <a:lvl1pPr marL="0" indent="0" algn="l">
              <a:buNone/>
              <a:defRPr sz="24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dirty="0"/>
              <a:t>Haga clic para editar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4234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arcador de texto 3">
            <a:extLst>
              <a:ext uri="{FF2B5EF4-FFF2-40B4-BE49-F238E27FC236}">
                <a16:creationId xmlns:a16="http://schemas.microsoft.com/office/drawing/2014/main" id="{6A395197-9758-40F0-B747-F8B134C175E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685843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s-ES" noProof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430C70C-09F9-40EE-9A89-ED9A5DCFD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03794" y="3407563"/>
            <a:ext cx="2034138" cy="245885"/>
          </a:xfrm>
          <a:prstGeom prst="rect">
            <a:avLst/>
          </a:prstGeo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Rol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278D9ACA-AB64-4D04-A5E0-23AC8B81E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03794" y="3005055"/>
            <a:ext cx="2034138" cy="360445"/>
          </a:xfrm>
          <a:prstGeom prst="rect">
            <a:avLst/>
          </a:prstGeo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Nombre completo</a:t>
            </a:r>
          </a:p>
        </p:txBody>
      </p:sp>
      <p:sp>
        <p:nvSpPr>
          <p:cNvPr id="15" name="Marcador de texto 4">
            <a:extLst>
              <a:ext uri="{FF2B5EF4-FFF2-40B4-BE49-F238E27FC236}">
                <a16:creationId xmlns:a16="http://schemas.microsoft.com/office/drawing/2014/main" id="{F3B4EB62-0A18-46F9-98F0-E8FC5EBAF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66363" y="3407563"/>
            <a:ext cx="2034138" cy="245885"/>
          </a:xfrm>
          <a:prstGeom prst="rect">
            <a:avLst/>
          </a:prstGeo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Rol</a:t>
            </a:r>
          </a:p>
        </p:txBody>
      </p:sp>
      <p:sp>
        <p:nvSpPr>
          <p:cNvPr id="16" name="Marcador de texto 12">
            <a:extLst>
              <a:ext uri="{FF2B5EF4-FFF2-40B4-BE49-F238E27FC236}">
                <a16:creationId xmlns:a16="http://schemas.microsoft.com/office/drawing/2014/main" id="{A3B2D4DF-9952-49C7-B850-559AD0DF2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66363" y="3005055"/>
            <a:ext cx="2034138" cy="360445"/>
          </a:xfrm>
          <a:prstGeom prst="rect">
            <a:avLst/>
          </a:prstGeo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Nombre completo</a:t>
            </a:r>
          </a:p>
        </p:txBody>
      </p:sp>
      <p:sp>
        <p:nvSpPr>
          <p:cNvPr id="17" name="Marcador de texto 4">
            <a:extLst>
              <a:ext uri="{FF2B5EF4-FFF2-40B4-BE49-F238E27FC236}">
                <a16:creationId xmlns:a16="http://schemas.microsoft.com/office/drawing/2014/main" id="{BCE373B8-7ADE-4DC4-9900-59147BFA1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28931" y="3407563"/>
            <a:ext cx="2034138" cy="245885"/>
          </a:xfrm>
          <a:prstGeom prst="rect">
            <a:avLst/>
          </a:prstGeo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Rol</a:t>
            </a:r>
          </a:p>
        </p:txBody>
      </p:sp>
      <p:sp>
        <p:nvSpPr>
          <p:cNvPr id="18" name="Marcador de texto 12">
            <a:extLst>
              <a:ext uri="{FF2B5EF4-FFF2-40B4-BE49-F238E27FC236}">
                <a16:creationId xmlns:a16="http://schemas.microsoft.com/office/drawing/2014/main" id="{28F027FF-E9AF-4E49-AC44-48D21AD76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28931" y="3005055"/>
            <a:ext cx="2034138" cy="360445"/>
          </a:xfrm>
          <a:prstGeom prst="rect">
            <a:avLst/>
          </a:prstGeo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Nombre completo</a:t>
            </a:r>
          </a:p>
        </p:txBody>
      </p:sp>
      <p:sp>
        <p:nvSpPr>
          <p:cNvPr id="29" name="Marcador de posición de imagen 25">
            <a:extLst>
              <a:ext uri="{FF2B5EF4-FFF2-40B4-BE49-F238E27FC236}">
                <a16:creationId xmlns:a16="http://schemas.microsoft.com/office/drawing/2014/main" id="{8989EC4C-4E3F-457F-8CF6-8A88DE68A93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867711" y="1648853"/>
            <a:ext cx="906304" cy="120629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30" name="Marcador de posición de imagen 25">
            <a:extLst>
              <a:ext uri="{FF2B5EF4-FFF2-40B4-BE49-F238E27FC236}">
                <a16:creationId xmlns:a16="http://schemas.microsoft.com/office/drawing/2014/main" id="{67FB2730-3D12-4D72-AE64-AC3955C5CD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630280" y="1648853"/>
            <a:ext cx="906304" cy="120629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31" name="Marcador de posición de imagen 25">
            <a:extLst>
              <a:ext uri="{FF2B5EF4-FFF2-40B4-BE49-F238E27FC236}">
                <a16:creationId xmlns:a16="http://schemas.microsoft.com/office/drawing/2014/main" id="{4F2BB90C-4866-4DB3-B05C-0BB7DBFF8EA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392848" y="1648853"/>
            <a:ext cx="906304" cy="120629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22" name="Marcador de texto 4">
            <a:extLst>
              <a:ext uri="{FF2B5EF4-FFF2-40B4-BE49-F238E27FC236}">
                <a16:creationId xmlns:a16="http://schemas.microsoft.com/office/drawing/2014/main" id="{FE407FE5-15DF-40F7-B14C-0A04CC30CD6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03794" y="5736658"/>
            <a:ext cx="2034138" cy="245885"/>
          </a:xfrm>
          <a:prstGeom prst="rect">
            <a:avLst/>
          </a:prstGeo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Rol</a:t>
            </a:r>
          </a:p>
        </p:txBody>
      </p:sp>
      <p:sp>
        <p:nvSpPr>
          <p:cNvPr id="23" name="Marcador de texto 12">
            <a:extLst>
              <a:ext uri="{FF2B5EF4-FFF2-40B4-BE49-F238E27FC236}">
                <a16:creationId xmlns:a16="http://schemas.microsoft.com/office/drawing/2014/main" id="{7DD73F77-2E6A-450D-B4AF-8643D8AE1EC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03794" y="5334150"/>
            <a:ext cx="2034138" cy="360445"/>
          </a:xfrm>
          <a:prstGeom prst="rect">
            <a:avLst/>
          </a:prstGeo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Nombre completo</a:t>
            </a:r>
          </a:p>
        </p:txBody>
      </p:sp>
      <p:sp>
        <p:nvSpPr>
          <p:cNvPr id="24" name="Marcador de texto 4">
            <a:extLst>
              <a:ext uri="{FF2B5EF4-FFF2-40B4-BE49-F238E27FC236}">
                <a16:creationId xmlns:a16="http://schemas.microsoft.com/office/drawing/2014/main" id="{7F1CAED2-2A78-4780-A303-060C24C5652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66363" y="5736658"/>
            <a:ext cx="2034138" cy="245885"/>
          </a:xfrm>
          <a:prstGeom prst="rect">
            <a:avLst/>
          </a:prstGeo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Rol</a:t>
            </a:r>
          </a:p>
        </p:txBody>
      </p:sp>
      <p:sp>
        <p:nvSpPr>
          <p:cNvPr id="27" name="Marcador de texto 12">
            <a:extLst>
              <a:ext uri="{FF2B5EF4-FFF2-40B4-BE49-F238E27FC236}">
                <a16:creationId xmlns:a16="http://schemas.microsoft.com/office/drawing/2014/main" id="{4E77CA0B-49F8-4EE9-84A7-AB28FD1CC1E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66363" y="5334150"/>
            <a:ext cx="2034138" cy="360445"/>
          </a:xfrm>
          <a:prstGeom prst="rect">
            <a:avLst/>
          </a:prstGeo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Nombre completo</a:t>
            </a:r>
          </a:p>
        </p:txBody>
      </p:sp>
      <p:sp>
        <p:nvSpPr>
          <p:cNvPr id="28" name="Marcador de texto 4">
            <a:extLst>
              <a:ext uri="{FF2B5EF4-FFF2-40B4-BE49-F238E27FC236}">
                <a16:creationId xmlns:a16="http://schemas.microsoft.com/office/drawing/2014/main" id="{5D4F2294-CE3A-4705-BCB3-C5DAFA373C2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28931" y="5736658"/>
            <a:ext cx="2034138" cy="245885"/>
          </a:xfrm>
          <a:prstGeom prst="rect">
            <a:avLst/>
          </a:prstGeo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Rol</a:t>
            </a:r>
          </a:p>
        </p:txBody>
      </p:sp>
      <p:sp>
        <p:nvSpPr>
          <p:cNvPr id="32" name="Marcador de texto 12">
            <a:extLst>
              <a:ext uri="{FF2B5EF4-FFF2-40B4-BE49-F238E27FC236}">
                <a16:creationId xmlns:a16="http://schemas.microsoft.com/office/drawing/2014/main" id="{7B49F9AF-7698-444D-8D12-FA0B6A713E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28931" y="5334150"/>
            <a:ext cx="2034138" cy="360445"/>
          </a:xfrm>
          <a:prstGeom prst="rect">
            <a:avLst/>
          </a:prstGeo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Nombre completo</a:t>
            </a:r>
          </a:p>
        </p:txBody>
      </p:sp>
      <p:sp>
        <p:nvSpPr>
          <p:cNvPr id="33" name="Marcador de posición de imagen 25">
            <a:extLst>
              <a:ext uri="{FF2B5EF4-FFF2-40B4-BE49-F238E27FC236}">
                <a16:creationId xmlns:a16="http://schemas.microsoft.com/office/drawing/2014/main" id="{6057C2E9-1501-4819-B77D-23A0268DB0F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867711" y="3977948"/>
            <a:ext cx="906304" cy="120629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34" name="Marcador de posición de imagen 25">
            <a:extLst>
              <a:ext uri="{FF2B5EF4-FFF2-40B4-BE49-F238E27FC236}">
                <a16:creationId xmlns:a16="http://schemas.microsoft.com/office/drawing/2014/main" id="{C77B8544-1CEE-4ED4-89E8-ED042673804D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630280" y="3977948"/>
            <a:ext cx="906304" cy="120629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35" name="Marcador de posición de imagen 25">
            <a:extLst>
              <a:ext uri="{FF2B5EF4-FFF2-40B4-BE49-F238E27FC236}">
                <a16:creationId xmlns:a16="http://schemas.microsoft.com/office/drawing/2014/main" id="{E1131D92-0382-469E-A358-A2EC5FDCCF32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392848" y="3977948"/>
            <a:ext cx="906304" cy="120629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C0EBF36-B9CA-4962-B198-27B56B54E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8284636" cy="369261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92197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ágenes de la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474D42A7-FF15-4C9E-9657-33DD5BC539DA}"/>
              </a:ext>
            </a:extLst>
          </p:cNvPr>
          <p:cNvSpPr/>
          <p:nvPr userDrawn="1"/>
        </p:nvSpPr>
        <p:spPr>
          <a:xfrm>
            <a:off x="180000" y="179109"/>
            <a:ext cx="11832000" cy="6513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4FA555C0-B108-4047-8AFF-82E05F0734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200">
                <a:solidFill>
                  <a:srgbClr val="FFFFC8"/>
                </a:solidFill>
                <a:latin typeface="+mn-lt"/>
              </a:defRPr>
            </a:lvl1pPr>
          </a:lstStyle>
          <a:p>
            <a:pPr lvl="0" rtl="0"/>
            <a:r>
              <a:rPr lang="es-ES" noProof="0" dirty="0"/>
              <a:t>SUBTÍTULO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000" y="1033654"/>
            <a:ext cx="7560000" cy="370166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5EAA7C-AE70-48A8-B582-013424EB9C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95500" y="1992933"/>
            <a:ext cx="9388499" cy="109537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es-ES" noProof="0"/>
              <a:t>Agregue una descripción aquí</a:t>
            </a:r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A98EA298-DD21-4B69-8125-094245EDF7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4213" y="1992934"/>
            <a:ext cx="1095375" cy="109537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/>
            </a:lvl1pPr>
          </a:lstStyle>
          <a:p>
            <a:pPr rtl="0"/>
            <a:r>
              <a:rPr lang="es-ES" noProof="0"/>
              <a:t>Lugar</a:t>
            </a:r>
            <a:br>
              <a:rPr lang="es-ES" noProof="0"/>
            </a:br>
            <a:r>
              <a:rPr lang="es-ES" noProof="0"/>
              <a:t>Coloque aquí su Imagen / Logotipo</a:t>
            </a:r>
          </a:p>
        </p:txBody>
      </p:sp>
      <p:sp>
        <p:nvSpPr>
          <p:cNvPr id="12" name="Marcador de posición de imagen 10">
            <a:extLst>
              <a:ext uri="{FF2B5EF4-FFF2-40B4-BE49-F238E27FC236}">
                <a16:creationId xmlns:a16="http://schemas.microsoft.com/office/drawing/2014/main" id="{4C93EFCC-1E62-4200-9E96-2476EE2581B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4213" y="3431134"/>
            <a:ext cx="1095375" cy="109537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/>
            </a:lvl1pPr>
          </a:lstStyle>
          <a:p>
            <a:pPr rtl="0"/>
            <a:r>
              <a:rPr lang="es-ES" noProof="0"/>
              <a:t>Lugar</a:t>
            </a:r>
            <a:br>
              <a:rPr lang="es-ES" noProof="0"/>
            </a:br>
            <a:r>
              <a:rPr lang="es-ES" noProof="0"/>
              <a:t>Coloque aquí su Imagen / Logotipo</a:t>
            </a:r>
          </a:p>
        </p:txBody>
      </p:sp>
      <p:sp>
        <p:nvSpPr>
          <p:cNvPr id="13" name="Marcador de posición de imagen 10">
            <a:extLst>
              <a:ext uri="{FF2B5EF4-FFF2-40B4-BE49-F238E27FC236}">
                <a16:creationId xmlns:a16="http://schemas.microsoft.com/office/drawing/2014/main" id="{8741D874-BD81-4469-AA1C-32517FD7C37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4213" y="4869334"/>
            <a:ext cx="1095375" cy="109537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/>
            </a:lvl1pPr>
          </a:lstStyle>
          <a:p>
            <a:pPr rtl="0"/>
            <a:r>
              <a:rPr lang="es-ES" noProof="0"/>
              <a:t>Lugar</a:t>
            </a:r>
            <a:br>
              <a:rPr lang="es-ES" noProof="0"/>
            </a:br>
            <a:r>
              <a:rPr lang="es-ES" noProof="0"/>
              <a:t>Coloque aquí su Imagen / Logotipo</a:t>
            </a: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CFB0B599-DDEF-43E9-A07F-FC328C595BC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2095500" y="3422739"/>
            <a:ext cx="9388499" cy="109537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es-ES" noProof="0"/>
              <a:t>Agregue una descripción aquí</a:t>
            </a: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63FF0857-6431-48DC-BE82-9A93C55CEFB4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2095500" y="4867850"/>
            <a:ext cx="9388499" cy="109537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es-ES" noProof="0"/>
              <a:t>Agregue una descripción aquí</a:t>
            </a:r>
          </a:p>
        </p:txBody>
      </p:sp>
    </p:spTree>
    <p:extLst>
      <p:ext uri="{BB962C8B-B14F-4D97-AF65-F5344CB8AC3E}">
        <p14:creationId xmlns:p14="http://schemas.microsoft.com/office/powerpoint/2010/main" val="2119471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474D42A7-FF15-4C9E-9657-33DD5BC539DA}"/>
              </a:ext>
            </a:extLst>
          </p:cNvPr>
          <p:cNvSpPr/>
          <p:nvPr userDrawn="1"/>
        </p:nvSpPr>
        <p:spPr>
          <a:xfrm>
            <a:off x="180000" y="179109"/>
            <a:ext cx="11832000" cy="6513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4FA555C0-B108-4047-8AFF-82E05F0734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000" y="1612472"/>
            <a:ext cx="11520000" cy="360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>
                <a:solidFill>
                  <a:srgbClr val="FFFFC8"/>
                </a:solidFill>
                <a:latin typeface="+mn-lt"/>
              </a:defRPr>
            </a:lvl1pPr>
          </a:lstStyle>
          <a:p>
            <a:pPr lvl="0" rtl="0"/>
            <a:r>
              <a:rPr lang="es-ES" noProof="0" dirty="0"/>
              <a:t>SUBTÍTULO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1167417"/>
            <a:ext cx="11520000" cy="370166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2E5EAA7C-AE70-48A8-B582-013424EB9C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6000" y="2065113"/>
            <a:ext cx="11520000" cy="4320000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041740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chas grac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48D39141-3E8E-4545-90DB-291A0E5F13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 lIns="0" tIns="0" rIns="612000" rtlCol="0" anchor="ctr"/>
          <a:lstStyle>
            <a:lvl1pPr marL="0" indent="0" algn="r">
              <a:lnSpc>
                <a:spcPct val="100000"/>
              </a:lnSpc>
              <a:buNone/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es-ES" noProof="0" dirty="0"/>
              <a:t>Arrastre y suelte su </a:t>
            </a:r>
            <a:br>
              <a:rPr lang="es-ES" noProof="0" dirty="0"/>
            </a:br>
            <a:r>
              <a:rPr lang="es-ES" noProof="0" dirty="0"/>
              <a:t>Foto de fondo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D90A062-54B3-47F2-9D6A-5BC957520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9672000" cy="6857999"/>
          </a:xfrm>
          <a:prstGeom prst="rect">
            <a:avLst/>
          </a:prstGeom>
          <a:noFill/>
        </p:spPr>
        <p:txBody>
          <a:bodyPr lIns="1116000" rIns="180000" bIns="756000" rtlCol="0" anchor="ctr"/>
          <a:lstStyle>
            <a:lvl1pPr algn="l">
              <a:lnSpc>
                <a:spcPct val="65000"/>
              </a:lnSpc>
              <a:defRPr sz="60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Muchas </a:t>
            </a:r>
            <a:br>
              <a:rPr lang="es-ES" noProof="0" dirty="0"/>
            </a:br>
            <a:r>
              <a:rPr lang="es-ES" noProof="0" dirty="0"/>
              <a:t>gracias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D49FD1A9-E34B-4888-90DE-493861AD75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17700" y="4508500"/>
            <a:ext cx="3314700" cy="330200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es-ES" noProof="0"/>
              <a:t>Nombre completo</a:t>
            </a:r>
          </a:p>
        </p:txBody>
      </p:sp>
      <p:sp>
        <p:nvSpPr>
          <p:cNvPr id="9" name="Marcador de texto 5">
            <a:extLst>
              <a:ext uri="{FF2B5EF4-FFF2-40B4-BE49-F238E27FC236}">
                <a16:creationId xmlns:a16="http://schemas.microsoft.com/office/drawing/2014/main" id="{3452AC72-D893-4C1A-83BD-9930164D89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17700" y="5180023"/>
            <a:ext cx="3314700" cy="205029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marL="0" indent="0"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es-ES" noProof="0"/>
              <a:t>Correo electrónico</a:t>
            </a:r>
          </a:p>
        </p:txBody>
      </p:sp>
      <p:sp>
        <p:nvSpPr>
          <p:cNvPr id="10" name="Marcador de texto 5">
            <a:extLst>
              <a:ext uri="{FF2B5EF4-FFF2-40B4-BE49-F238E27FC236}">
                <a16:creationId xmlns:a16="http://schemas.microsoft.com/office/drawing/2014/main" id="{D2EEC149-F1BE-4C36-A789-5BF73B40A2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17700" y="5683561"/>
            <a:ext cx="3314700" cy="205029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marL="0" indent="0"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es-ES" noProof="0"/>
              <a:t>Teléfono</a:t>
            </a:r>
          </a:p>
        </p:txBody>
      </p:sp>
      <p:sp>
        <p:nvSpPr>
          <p:cNvPr id="11" name="Marcador de texto 5">
            <a:extLst>
              <a:ext uri="{FF2B5EF4-FFF2-40B4-BE49-F238E27FC236}">
                <a16:creationId xmlns:a16="http://schemas.microsoft.com/office/drawing/2014/main" id="{ECC256E6-6AE8-4950-838C-BE638FB479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17700" y="4821910"/>
            <a:ext cx="3314700" cy="205029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1000" i="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es-ES" noProof="0"/>
              <a:t>POSICIÓN</a:t>
            </a:r>
          </a:p>
        </p:txBody>
      </p:sp>
    </p:spTree>
    <p:extLst>
      <p:ext uri="{BB962C8B-B14F-4D97-AF65-F5344CB8AC3E}">
        <p14:creationId xmlns:p14="http://schemas.microsoft.com/office/powerpoint/2010/main" val="3185791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97920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" y="1300785"/>
            <a:ext cx="11658600" cy="2509213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outerShdw blurRad="101600" dist="381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" y="3886200"/>
            <a:ext cx="11658600" cy="2090057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C8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377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37A9ABA-7ADF-4153-BB7E-B9F0D96DCA1F}" type="datetime1">
              <a:rPr lang="es-AR" smtClean="0"/>
              <a:t>20/7/2023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93175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ítulo 1">
            <a:extLst>
              <a:ext uri="{FF2B5EF4-FFF2-40B4-BE49-F238E27FC236}">
                <a16:creationId xmlns:a16="http://schemas.microsoft.com/office/drawing/2014/main" id="{59A5246D-ECE9-473C-953D-D56C3F7B3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999" y="1151187"/>
            <a:ext cx="11167371" cy="3701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9" name="Marcador de posición de texto 2">
            <a:extLst>
              <a:ext uri="{FF2B5EF4-FFF2-40B4-BE49-F238E27FC236}">
                <a16:creationId xmlns:a16="http://schemas.microsoft.com/office/drawing/2014/main" id="{65D946F0-677D-45B4-83B9-FD3BD3FFC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315" y="1616574"/>
            <a:ext cx="11167370" cy="50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236593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X Número e ico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posición de imagen 23">
            <a:extLst>
              <a:ext uri="{FF2B5EF4-FFF2-40B4-BE49-F238E27FC236}">
                <a16:creationId xmlns:a16="http://schemas.microsoft.com/office/drawing/2014/main" id="{767CE6DD-011B-4E2D-9E8A-EFF414E39EE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79109"/>
            <a:ext cx="11832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noFill/>
        </p:spPr>
        <p:txBody>
          <a:bodyPr wrap="square" lIns="0" tIns="1764000" rIns="0" rtlCol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Arrastre y suelte su </a:t>
            </a:r>
            <a:br>
              <a:rPr lang="es-ES" noProof="0"/>
            </a:br>
            <a:r>
              <a:rPr lang="es-ES" noProof="0"/>
              <a:t>Foto de fondo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000" y="1196491"/>
            <a:ext cx="7560000" cy="360000"/>
          </a:xfrm>
          <a:prstGeom prst="rect">
            <a:avLst/>
          </a:prstGeom>
        </p:spPr>
        <p:txBody>
          <a:bodyPr rtlCol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Haga clic para editar el estilo de título del patrón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9F266E5-40A6-4643-B9AC-B38F272563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213" y="3079573"/>
            <a:ext cx="1652587" cy="435600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#NÚMERO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1CB790CB-E4F5-4B61-A03E-1CA0C32E3F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455" y="3799847"/>
            <a:ext cx="1999889" cy="84613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2" name="Marcador de texto 4">
            <a:extLst>
              <a:ext uri="{FF2B5EF4-FFF2-40B4-BE49-F238E27FC236}">
                <a16:creationId xmlns:a16="http://schemas.microsoft.com/office/drawing/2014/main" id="{B570684C-B743-402E-8778-A651995771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71013" y="3079573"/>
            <a:ext cx="1652587" cy="435600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#NÚMERO</a:t>
            </a:r>
          </a:p>
        </p:txBody>
      </p:sp>
      <p:sp>
        <p:nvSpPr>
          <p:cNvPr id="13" name="Marcador de texto 10">
            <a:extLst>
              <a:ext uri="{FF2B5EF4-FFF2-40B4-BE49-F238E27FC236}">
                <a16:creationId xmlns:a16="http://schemas.microsoft.com/office/drawing/2014/main" id="{FCEC7149-9A00-4CA4-B800-1BFD6EBEB8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97255" y="3799847"/>
            <a:ext cx="1999889" cy="84613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4" name="Marcador de texto 4">
            <a:extLst>
              <a:ext uri="{FF2B5EF4-FFF2-40B4-BE49-F238E27FC236}">
                <a16:creationId xmlns:a16="http://schemas.microsoft.com/office/drawing/2014/main" id="{0374F0E2-36BA-43B5-8799-77AA3367DF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69707" y="3079573"/>
            <a:ext cx="1652587" cy="435600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#NÚMERO</a:t>
            </a:r>
          </a:p>
        </p:txBody>
      </p:sp>
      <p:sp>
        <p:nvSpPr>
          <p:cNvPr id="15" name="Marcador de texto 10">
            <a:extLst>
              <a:ext uri="{FF2B5EF4-FFF2-40B4-BE49-F238E27FC236}">
                <a16:creationId xmlns:a16="http://schemas.microsoft.com/office/drawing/2014/main" id="{1BA12174-6A24-4E61-8D58-B3B42C31BE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96056" y="3799847"/>
            <a:ext cx="1999889" cy="84613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6" name="Marcador de texto 4">
            <a:extLst>
              <a:ext uri="{FF2B5EF4-FFF2-40B4-BE49-F238E27FC236}">
                <a16:creationId xmlns:a16="http://schemas.microsoft.com/office/drawing/2014/main" id="{D3A67B21-0E8B-4922-94F9-20492309C4D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44613" y="3079573"/>
            <a:ext cx="1652587" cy="435600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#NÚMERO</a:t>
            </a:r>
          </a:p>
        </p:txBody>
      </p:sp>
      <p:sp>
        <p:nvSpPr>
          <p:cNvPr id="17" name="Marcador de texto 10">
            <a:extLst>
              <a:ext uri="{FF2B5EF4-FFF2-40B4-BE49-F238E27FC236}">
                <a16:creationId xmlns:a16="http://schemas.microsoft.com/office/drawing/2014/main" id="{D801C20C-82D2-465E-8D45-DF1A57E045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70855" y="3799847"/>
            <a:ext cx="1999889" cy="84613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8" name="Marcador de texto 4">
            <a:extLst>
              <a:ext uri="{FF2B5EF4-FFF2-40B4-BE49-F238E27FC236}">
                <a16:creationId xmlns:a16="http://schemas.microsoft.com/office/drawing/2014/main" id="{62BAD45E-2039-4F8D-9CFC-42BFA3756A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31412" y="3079573"/>
            <a:ext cx="1652587" cy="435600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#NÚMERO</a:t>
            </a:r>
          </a:p>
        </p:txBody>
      </p:sp>
      <p:sp>
        <p:nvSpPr>
          <p:cNvPr id="19" name="Marcador de texto 10">
            <a:extLst>
              <a:ext uri="{FF2B5EF4-FFF2-40B4-BE49-F238E27FC236}">
                <a16:creationId xmlns:a16="http://schemas.microsoft.com/office/drawing/2014/main" id="{64A78879-6338-4F3B-864E-8FF4E08C006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57654" y="3799847"/>
            <a:ext cx="1999889" cy="84613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22" name="Subtítulo 2">
            <a:extLst>
              <a:ext uri="{FF2B5EF4-FFF2-40B4-BE49-F238E27FC236}">
                <a16:creationId xmlns:a16="http://schemas.microsoft.com/office/drawing/2014/main" id="{80118439-B306-4F20-9200-1C429EADC7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01000" y="5271502"/>
            <a:ext cx="1990001" cy="62001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0" rtlCol="0" anchor="ctr"/>
          <a:lstStyle>
            <a:lvl1pPr marL="0" indent="0" algn="ctr">
              <a:buNone/>
              <a:defRPr sz="2400" b="1" i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dirty="0"/>
              <a:t>Resultado</a:t>
            </a:r>
          </a:p>
        </p:txBody>
      </p:sp>
      <p:sp>
        <p:nvSpPr>
          <p:cNvPr id="26" name="Marcador de posición de imagen 25">
            <a:extLst>
              <a:ext uri="{FF2B5EF4-FFF2-40B4-BE49-F238E27FC236}">
                <a16:creationId xmlns:a16="http://schemas.microsoft.com/office/drawing/2014/main" id="{99B7E7F2-DF6B-4441-B0B1-7E87E29BA3A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098550" y="2217585"/>
            <a:ext cx="823913" cy="82391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27" name="Marcador de posición de imagen 25">
            <a:extLst>
              <a:ext uri="{FF2B5EF4-FFF2-40B4-BE49-F238E27FC236}">
                <a16:creationId xmlns:a16="http://schemas.microsoft.com/office/drawing/2014/main" id="{ED41522A-FBAF-4E5D-B592-F13855964E8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385350" y="2217585"/>
            <a:ext cx="823913" cy="82391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28" name="Marcador de posición de imagen 25">
            <a:extLst>
              <a:ext uri="{FF2B5EF4-FFF2-40B4-BE49-F238E27FC236}">
                <a16:creationId xmlns:a16="http://schemas.microsoft.com/office/drawing/2014/main" id="{AA51069C-E1DC-44A0-A6A0-2A4AB0DD4D7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84044" y="2217585"/>
            <a:ext cx="823913" cy="82391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29" name="Marcador de posición de imagen 25">
            <a:extLst>
              <a:ext uri="{FF2B5EF4-FFF2-40B4-BE49-F238E27FC236}">
                <a16:creationId xmlns:a16="http://schemas.microsoft.com/office/drawing/2014/main" id="{42F6437E-5478-451F-9BE3-E8160EA4351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958950" y="2217585"/>
            <a:ext cx="823913" cy="82391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30" name="Marcador de posición de imagen 25">
            <a:extLst>
              <a:ext uri="{FF2B5EF4-FFF2-40B4-BE49-F238E27FC236}">
                <a16:creationId xmlns:a16="http://schemas.microsoft.com/office/drawing/2014/main" id="{25127DFD-53A7-41A8-B591-AEEC1203802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245749" y="2217585"/>
            <a:ext cx="823913" cy="82391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</p:spTree>
    <p:extLst>
      <p:ext uri="{BB962C8B-B14F-4D97-AF65-F5344CB8AC3E}">
        <p14:creationId xmlns:p14="http://schemas.microsoft.com/office/powerpoint/2010/main" val="3892583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 40 dividida verticalme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6294759C-286C-4281-B194-581C766EEF28}"/>
              </a:ext>
            </a:extLst>
          </p:cNvPr>
          <p:cNvSpPr/>
          <p:nvPr userDrawn="1"/>
        </p:nvSpPr>
        <p:spPr>
          <a:xfrm rot="5400000">
            <a:off x="9134700" y="3800700"/>
            <a:ext cx="2514600" cy="3600000"/>
          </a:xfrm>
          <a:custGeom>
            <a:avLst/>
            <a:gdLst>
              <a:gd name="connsiteX0" fmla="*/ 0 w 2514600"/>
              <a:gd name="connsiteY0" fmla="*/ 180000 h 3600000"/>
              <a:gd name="connsiteX1" fmla="*/ 0 w 2514600"/>
              <a:gd name="connsiteY1" fmla="*/ 0 h 3600000"/>
              <a:gd name="connsiteX2" fmla="*/ 2334600 w 2514600"/>
              <a:gd name="connsiteY2" fmla="*/ 0 h 3600000"/>
              <a:gd name="connsiteX3" fmla="*/ 2514600 w 2514600"/>
              <a:gd name="connsiteY3" fmla="*/ 0 h 3600000"/>
              <a:gd name="connsiteX4" fmla="*/ 2514600 w 2514600"/>
              <a:gd name="connsiteY4" fmla="*/ 180000 h 3600000"/>
              <a:gd name="connsiteX5" fmla="*/ 2514600 w 2514600"/>
              <a:gd name="connsiteY5" fmla="*/ 3600000 h 3600000"/>
              <a:gd name="connsiteX6" fmla="*/ 2334600 w 2514600"/>
              <a:gd name="connsiteY6" fmla="*/ 3600000 h 3600000"/>
              <a:gd name="connsiteX7" fmla="*/ 2334600 w 2514600"/>
              <a:gd name="connsiteY7" fmla="*/ 18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4600" h="3600000">
                <a:moveTo>
                  <a:pt x="0" y="180000"/>
                </a:moveTo>
                <a:lnTo>
                  <a:pt x="0" y="0"/>
                </a:lnTo>
                <a:lnTo>
                  <a:pt x="2334600" y="0"/>
                </a:lnTo>
                <a:lnTo>
                  <a:pt x="2514600" y="0"/>
                </a:lnTo>
                <a:lnTo>
                  <a:pt x="2514600" y="180000"/>
                </a:lnTo>
                <a:lnTo>
                  <a:pt x="2514600" y="3600000"/>
                </a:lnTo>
                <a:lnTo>
                  <a:pt x="2334600" y="3600000"/>
                </a:lnTo>
                <a:lnTo>
                  <a:pt x="2334600" y="18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10" name="Marcador de título 1">
            <a:extLst>
              <a:ext uri="{FF2B5EF4-FFF2-40B4-BE49-F238E27FC236}">
                <a16:creationId xmlns:a16="http://schemas.microsoft.com/office/drawing/2014/main" id="{59A5246D-ECE9-473C-953D-D56C3F7B3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999" y="1151187"/>
            <a:ext cx="11167371" cy="3701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11" name="Marcador de posición de texto 2">
            <a:extLst>
              <a:ext uri="{FF2B5EF4-FFF2-40B4-BE49-F238E27FC236}">
                <a16:creationId xmlns:a16="http://schemas.microsoft.com/office/drawing/2014/main" id="{65D946F0-677D-45B4-83B9-FD3BD3FFC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315" y="1616574"/>
            <a:ext cx="11167370" cy="50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578943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x bloque de contenido con icono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23">
            <a:extLst>
              <a:ext uri="{FF2B5EF4-FFF2-40B4-BE49-F238E27FC236}">
                <a16:creationId xmlns:a16="http://schemas.microsoft.com/office/drawing/2014/main" id="{E6622698-E93D-4214-8C21-38DBE58C2E3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79109"/>
            <a:ext cx="11832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noFill/>
        </p:spPr>
        <p:txBody>
          <a:bodyPr wrap="square" lIns="0" tIns="1224000" rIns="0" rtlCol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Arrastre y suelte su </a:t>
            </a:r>
            <a:br>
              <a:rPr lang="es-ES" noProof="0"/>
            </a:br>
            <a:r>
              <a:rPr lang="es-ES" noProof="0"/>
              <a:t>Foto de fondo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000" y="1071232"/>
            <a:ext cx="7560000" cy="370166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430C70C-09F9-40EE-9A89-ED9A5DCFD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0581" y="2186444"/>
            <a:ext cx="2812282" cy="12425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278D9ACA-AB64-4D04-A5E0-23AC8B81E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70581" y="1775806"/>
            <a:ext cx="2812282" cy="297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  <p:sp>
        <p:nvSpPr>
          <p:cNvPr id="15" name="Marcador de texto 4">
            <a:extLst>
              <a:ext uri="{FF2B5EF4-FFF2-40B4-BE49-F238E27FC236}">
                <a16:creationId xmlns:a16="http://schemas.microsoft.com/office/drawing/2014/main" id="{F3B4EB62-0A18-46F9-98F0-E8FC5EBAF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31291" y="2186444"/>
            <a:ext cx="2812282" cy="12425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6" name="Marcador de texto 12">
            <a:extLst>
              <a:ext uri="{FF2B5EF4-FFF2-40B4-BE49-F238E27FC236}">
                <a16:creationId xmlns:a16="http://schemas.microsoft.com/office/drawing/2014/main" id="{A3B2D4DF-9952-49C7-B850-559AD0DF2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31291" y="1775806"/>
            <a:ext cx="2812282" cy="297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  <p:sp>
        <p:nvSpPr>
          <p:cNvPr id="17" name="Marcador de texto 4">
            <a:extLst>
              <a:ext uri="{FF2B5EF4-FFF2-40B4-BE49-F238E27FC236}">
                <a16:creationId xmlns:a16="http://schemas.microsoft.com/office/drawing/2014/main" id="{BCE373B8-7ADE-4DC4-9900-59147BFA1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92000" y="2186444"/>
            <a:ext cx="2812282" cy="12425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8" name="Marcador de texto 12">
            <a:extLst>
              <a:ext uri="{FF2B5EF4-FFF2-40B4-BE49-F238E27FC236}">
                <a16:creationId xmlns:a16="http://schemas.microsoft.com/office/drawing/2014/main" id="{28F027FF-E9AF-4E49-AC44-48D21AD76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92000" y="1775806"/>
            <a:ext cx="2812282" cy="297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  <p:sp>
        <p:nvSpPr>
          <p:cNvPr id="19" name="Marcador de texto 4">
            <a:extLst>
              <a:ext uri="{FF2B5EF4-FFF2-40B4-BE49-F238E27FC236}">
                <a16:creationId xmlns:a16="http://schemas.microsoft.com/office/drawing/2014/main" id="{3E6D854C-C76F-49BA-9E74-F438CA8EA9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70581" y="4335857"/>
            <a:ext cx="2812282" cy="12425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20" name="Marcador de texto 12">
            <a:extLst>
              <a:ext uri="{FF2B5EF4-FFF2-40B4-BE49-F238E27FC236}">
                <a16:creationId xmlns:a16="http://schemas.microsoft.com/office/drawing/2014/main" id="{AD447D7D-C1F4-4AD4-AE22-EB8E7F1C419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0581" y="3925219"/>
            <a:ext cx="2812282" cy="297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  <p:sp>
        <p:nvSpPr>
          <p:cNvPr id="21" name="Marcador de texto 4">
            <a:extLst>
              <a:ext uri="{FF2B5EF4-FFF2-40B4-BE49-F238E27FC236}">
                <a16:creationId xmlns:a16="http://schemas.microsoft.com/office/drawing/2014/main" id="{849DF703-38D0-4214-9432-83570E10EF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31291" y="4335857"/>
            <a:ext cx="2812282" cy="12425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22" name="Marcador de texto 12">
            <a:extLst>
              <a:ext uri="{FF2B5EF4-FFF2-40B4-BE49-F238E27FC236}">
                <a16:creationId xmlns:a16="http://schemas.microsoft.com/office/drawing/2014/main" id="{F9EB6572-1A9F-4672-8E42-A4E15451CA2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31291" y="3925219"/>
            <a:ext cx="2812282" cy="297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  <p:sp>
        <p:nvSpPr>
          <p:cNvPr id="23" name="Marcador de texto 4">
            <a:extLst>
              <a:ext uri="{FF2B5EF4-FFF2-40B4-BE49-F238E27FC236}">
                <a16:creationId xmlns:a16="http://schemas.microsoft.com/office/drawing/2014/main" id="{0740EB70-455C-47FF-9A9A-0D78D202ED0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92000" y="4335857"/>
            <a:ext cx="2812282" cy="12425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24" name="Marcador de texto 12">
            <a:extLst>
              <a:ext uri="{FF2B5EF4-FFF2-40B4-BE49-F238E27FC236}">
                <a16:creationId xmlns:a16="http://schemas.microsoft.com/office/drawing/2014/main" id="{CD9A5773-4F50-4631-9B7A-0A2D83E5DC2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92000" y="3925219"/>
            <a:ext cx="2812282" cy="297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</p:spTree>
    <p:extLst>
      <p:ext uri="{BB962C8B-B14F-4D97-AF65-F5344CB8AC3E}">
        <p14:creationId xmlns:p14="http://schemas.microsoft.com/office/powerpoint/2010/main" val="3875987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x bloque de contenido con ico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45350A6A-6F84-47F4-AE00-8295D96D08C8}"/>
              </a:ext>
            </a:extLst>
          </p:cNvPr>
          <p:cNvSpPr/>
          <p:nvPr userDrawn="1"/>
        </p:nvSpPr>
        <p:spPr>
          <a:xfrm rot="5400000">
            <a:off x="8677500" y="3343500"/>
            <a:ext cx="3429000" cy="3600000"/>
          </a:xfrm>
          <a:custGeom>
            <a:avLst/>
            <a:gdLst>
              <a:gd name="connsiteX0" fmla="*/ 0 w 3429000"/>
              <a:gd name="connsiteY0" fmla="*/ 180000 h 3600000"/>
              <a:gd name="connsiteX1" fmla="*/ 0 w 3429000"/>
              <a:gd name="connsiteY1" fmla="*/ 0 h 3600000"/>
              <a:gd name="connsiteX2" fmla="*/ 3249000 w 3429000"/>
              <a:gd name="connsiteY2" fmla="*/ 0 h 3600000"/>
              <a:gd name="connsiteX3" fmla="*/ 3429000 w 3429000"/>
              <a:gd name="connsiteY3" fmla="*/ 0 h 3600000"/>
              <a:gd name="connsiteX4" fmla="*/ 3429000 w 3429000"/>
              <a:gd name="connsiteY4" fmla="*/ 180000 h 3600000"/>
              <a:gd name="connsiteX5" fmla="*/ 3429000 w 3429000"/>
              <a:gd name="connsiteY5" fmla="*/ 3600000 h 3600000"/>
              <a:gd name="connsiteX6" fmla="*/ 3249000 w 3429000"/>
              <a:gd name="connsiteY6" fmla="*/ 3600000 h 3600000"/>
              <a:gd name="connsiteX7" fmla="*/ 3249000 w 3429000"/>
              <a:gd name="connsiteY7" fmla="*/ 18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0" h="3600000">
                <a:moveTo>
                  <a:pt x="0" y="180000"/>
                </a:moveTo>
                <a:lnTo>
                  <a:pt x="0" y="0"/>
                </a:lnTo>
                <a:lnTo>
                  <a:pt x="3249000" y="0"/>
                </a:lnTo>
                <a:lnTo>
                  <a:pt x="3429000" y="0"/>
                </a:lnTo>
                <a:lnTo>
                  <a:pt x="3429000" y="180000"/>
                </a:lnTo>
                <a:lnTo>
                  <a:pt x="3429000" y="3600000"/>
                </a:lnTo>
                <a:lnTo>
                  <a:pt x="3249000" y="3600000"/>
                </a:lnTo>
                <a:lnTo>
                  <a:pt x="3249000" y="18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>
              <a:latin typeface="+mn-lt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1221842"/>
            <a:ext cx="11520000" cy="370166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430C70C-09F9-40EE-9A89-ED9A5DCFD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863" y="3668499"/>
            <a:ext cx="3276000" cy="2238815"/>
          </a:xfrm>
          <a:prstGeom prst="rect">
            <a:avLst/>
          </a:prstGeom>
        </p:spPr>
        <p:txBody>
          <a:bodyPr lIns="108000" rtlCol="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278D9ACA-AB64-4D04-A5E0-23AC8B81E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2863" y="3068555"/>
            <a:ext cx="3276000" cy="360445"/>
          </a:xfrm>
          <a:prstGeom prst="rect">
            <a:avLst/>
          </a:prstGeom>
          <a:solidFill>
            <a:schemeClr val="tx2"/>
          </a:solidFill>
        </p:spPr>
        <p:txBody>
          <a:bodyPr lIns="108000" rtlCol="0" anchor="ctr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  <p:sp>
        <p:nvSpPr>
          <p:cNvPr id="15" name="Marcador de texto 4">
            <a:extLst>
              <a:ext uri="{FF2B5EF4-FFF2-40B4-BE49-F238E27FC236}">
                <a16:creationId xmlns:a16="http://schemas.microsoft.com/office/drawing/2014/main" id="{F3B4EB62-0A18-46F9-98F0-E8FC5EBAF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5432" y="3668499"/>
            <a:ext cx="3276000" cy="2238815"/>
          </a:xfrm>
          <a:prstGeom prst="rect">
            <a:avLst/>
          </a:prstGeom>
        </p:spPr>
        <p:txBody>
          <a:bodyPr lIns="108000" rtlCol="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6" name="Marcador de texto 12">
            <a:extLst>
              <a:ext uri="{FF2B5EF4-FFF2-40B4-BE49-F238E27FC236}">
                <a16:creationId xmlns:a16="http://schemas.microsoft.com/office/drawing/2014/main" id="{A3B2D4DF-9952-49C7-B850-559AD0DF2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45432" y="3068555"/>
            <a:ext cx="3276000" cy="360445"/>
          </a:xfrm>
          <a:prstGeom prst="rect">
            <a:avLst/>
          </a:prstGeom>
          <a:solidFill>
            <a:schemeClr val="tx2"/>
          </a:solidFill>
        </p:spPr>
        <p:txBody>
          <a:bodyPr lIns="108000" rtlCol="0" anchor="ctr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  <p:sp>
        <p:nvSpPr>
          <p:cNvPr id="17" name="Marcador de texto 4">
            <a:extLst>
              <a:ext uri="{FF2B5EF4-FFF2-40B4-BE49-F238E27FC236}">
                <a16:creationId xmlns:a16="http://schemas.microsoft.com/office/drawing/2014/main" id="{BCE373B8-7ADE-4DC4-9900-59147BFA1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8000" y="3668499"/>
            <a:ext cx="3276000" cy="2238815"/>
          </a:xfrm>
          <a:prstGeom prst="rect">
            <a:avLst/>
          </a:prstGeom>
        </p:spPr>
        <p:txBody>
          <a:bodyPr lIns="108000" rtlCol="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8" name="Marcador de texto 12">
            <a:extLst>
              <a:ext uri="{FF2B5EF4-FFF2-40B4-BE49-F238E27FC236}">
                <a16:creationId xmlns:a16="http://schemas.microsoft.com/office/drawing/2014/main" id="{28F027FF-E9AF-4E49-AC44-48D21AD76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08000" y="3068555"/>
            <a:ext cx="3276000" cy="360445"/>
          </a:xfrm>
          <a:prstGeom prst="rect">
            <a:avLst/>
          </a:prstGeom>
          <a:solidFill>
            <a:schemeClr val="tx2"/>
          </a:solidFill>
        </p:spPr>
        <p:txBody>
          <a:bodyPr lIns="108000" rtlCol="0" anchor="ctr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  <p:sp>
        <p:nvSpPr>
          <p:cNvPr id="29" name="Marcador de posición de imagen 25">
            <a:extLst>
              <a:ext uri="{FF2B5EF4-FFF2-40B4-BE49-F238E27FC236}">
                <a16:creationId xmlns:a16="http://schemas.microsoft.com/office/drawing/2014/main" id="{8989EC4C-4E3F-457F-8CF6-8A88DE68A93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908907" y="2146660"/>
            <a:ext cx="823913" cy="82391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30" name="Marcador de posición de imagen 25">
            <a:extLst>
              <a:ext uri="{FF2B5EF4-FFF2-40B4-BE49-F238E27FC236}">
                <a16:creationId xmlns:a16="http://schemas.microsoft.com/office/drawing/2014/main" id="{67FB2730-3D12-4D72-AE64-AC3955C5CD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671476" y="2146660"/>
            <a:ext cx="823913" cy="82391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31" name="Marcador de posición de imagen 25">
            <a:extLst>
              <a:ext uri="{FF2B5EF4-FFF2-40B4-BE49-F238E27FC236}">
                <a16:creationId xmlns:a16="http://schemas.microsoft.com/office/drawing/2014/main" id="{4F2BB90C-4866-4DB3-B05C-0BB7DBFF8EA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434044" y="2146660"/>
            <a:ext cx="823913" cy="82391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21" name="Marcador de texto 3">
            <a:extLst>
              <a:ext uri="{FF2B5EF4-FFF2-40B4-BE49-F238E27FC236}">
                <a16:creationId xmlns:a16="http://schemas.microsoft.com/office/drawing/2014/main" id="{7A3E4BF3-C44A-4FB6-B64A-05FB5AEC7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000" y="1656014"/>
            <a:ext cx="11520000" cy="360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SUBTÍTULO</a:t>
            </a:r>
          </a:p>
        </p:txBody>
      </p:sp>
      <p:sp>
        <p:nvSpPr>
          <p:cNvPr id="26" name="Forma libre: Forma 25">
            <a:extLst>
              <a:ext uri="{FF2B5EF4-FFF2-40B4-BE49-F238E27FC236}">
                <a16:creationId xmlns:a16="http://schemas.microsoft.com/office/drawing/2014/main" id="{AEA98CFA-B2A7-4BCC-B1DC-01CFAD2DD65E}"/>
              </a:ext>
            </a:extLst>
          </p:cNvPr>
          <p:cNvSpPr/>
          <p:nvPr userDrawn="1"/>
        </p:nvSpPr>
        <p:spPr>
          <a:xfrm rot="5400000">
            <a:off x="8677500" y="-85500"/>
            <a:ext cx="3429000" cy="3600000"/>
          </a:xfrm>
          <a:custGeom>
            <a:avLst/>
            <a:gdLst>
              <a:gd name="connsiteX0" fmla="*/ 0 w 3429000"/>
              <a:gd name="connsiteY0" fmla="*/ 3600000 h 3600000"/>
              <a:gd name="connsiteX1" fmla="*/ 0 w 3429000"/>
              <a:gd name="connsiteY1" fmla="*/ 0 h 3600000"/>
              <a:gd name="connsiteX2" fmla="*/ 180000 w 3429000"/>
              <a:gd name="connsiteY2" fmla="*/ 0 h 3600000"/>
              <a:gd name="connsiteX3" fmla="*/ 3429000 w 3429000"/>
              <a:gd name="connsiteY3" fmla="*/ 0 h 3600000"/>
              <a:gd name="connsiteX4" fmla="*/ 3429000 w 3429000"/>
              <a:gd name="connsiteY4" fmla="*/ 180000 h 3600000"/>
              <a:gd name="connsiteX5" fmla="*/ 180000 w 3429000"/>
              <a:gd name="connsiteY5" fmla="*/ 180000 h 3600000"/>
              <a:gd name="connsiteX6" fmla="*/ 180000 w 3429000"/>
              <a:gd name="connsiteY6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9000" h="3600000">
                <a:moveTo>
                  <a:pt x="0" y="3600000"/>
                </a:moveTo>
                <a:lnTo>
                  <a:pt x="0" y="0"/>
                </a:lnTo>
                <a:lnTo>
                  <a:pt x="180000" y="0"/>
                </a:lnTo>
                <a:lnTo>
                  <a:pt x="3429000" y="0"/>
                </a:lnTo>
                <a:lnTo>
                  <a:pt x="3429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gradFill>
            <a:gsLst>
              <a:gs pos="0">
                <a:schemeClr val="bg1">
                  <a:alpha val="5000"/>
                </a:schemeClr>
              </a:gs>
              <a:gs pos="100000">
                <a:schemeClr val="bg1">
                  <a:alpha val="3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2598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 y el subtítulo - Oscu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E752CBEE-7696-40FC-AB0E-8790B179D18C}"/>
              </a:ext>
            </a:extLst>
          </p:cNvPr>
          <p:cNvSpPr/>
          <p:nvPr userDrawn="1"/>
        </p:nvSpPr>
        <p:spPr>
          <a:xfrm rot="5400000">
            <a:off x="8188485" y="2854485"/>
            <a:ext cx="4407031" cy="3600000"/>
          </a:xfrm>
          <a:custGeom>
            <a:avLst/>
            <a:gdLst>
              <a:gd name="connsiteX0" fmla="*/ 0 w 4407031"/>
              <a:gd name="connsiteY0" fmla="*/ 180000 h 3600000"/>
              <a:gd name="connsiteX1" fmla="*/ 0 w 4407031"/>
              <a:gd name="connsiteY1" fmla="*/ 0 h 3600000"/>
              <a:gd name="connsiteX2" fmla="*/ 4227031 w 4407031"/>
              <a:gd name="connsiteY2" fmla="*/ 0 h 3600000"/>
              <a:gd name="connsiteX3" fmla="*/ 4407031 w 4407031"/>
              <a:gd name="connsiteY3" fmla="*/ 0 h 3600000"/>
              <a:gd name="connsiteX4" fmla="*/ 4407031 w 4407031"/>
              <a:gd name="connsiteY4" fmla="*/ 180000 h 3600000"/>
              <a:gd name="connsiteX5" fmla="*/ 4407031 w 4407031"/>
              <a:gd name="connsiteY5" fmla="*/ 3600000 h 3600000"/>
              <a:gd name="connsiteX6" fmla="*/ 4227031 w 4407031"/>
              <a:gd name="connsiteY6" fmla="*/ 3600000 h 3600000"/>
              <a:gd name="connsiteX7" fmla="*/ 4227031 w 4407031"/>
              <a:gd name="connsiteY7" fmla="*/ 18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07031" h="3600000">
                <a:moveTo>
                  <a:pt x="0" y="180000"/>
                </a:moveTo>
                <a:lnTo>
                  <a:pt x="0" y="0"/>
                </a:lnTo>
                <a:lnTo>
                  <a:pt x="4227031" y="0"/>
                </a:lnTo>
                <a:lnTo>
                  <a:pt x="4407031" y="0"/>
                </a:lnTo>
                <a:lnTo>
                  <a:pt x="4407031" y="180000"/>
                </a:lnTo>
                <a:lnTo>
                  <a:pt x="4407031" y="3600000"/>
                </a:lnTo>
                <a:lnTo>
                  <a:pt x="4227031" y="3600000"/>
                </a:lnTo>
                <a:lnTo>
                  <a:pt x="4227031" y="18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20" name="Marcador de texto 3">
            <a:extLst>
              <a:ext uri="{FF2B5EF4-FFF2-40B4-BE49-F238E27FC236}">
                <a16:creationId xmlns:a16="http://schemas.microsoft.com/office/drawing/2014/main" id="{6A395197-9758-40F0-B747-F8B134C175E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2451405"/>
          </a:xfrm>
          <a:prstGeom prst="rect">
            <a:avLst/>
          </a:prstGeom>
          <a:noFill/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1178301"/>
            <a:ext cx="11520000" cy="370166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21" name="Marcador de texto 3">
            <a:extLst>
              <a:ext uri="{FF2B5EF4-FFF2-40B4-BE49-F238E27FC236}">
                <a16:creationId xmlns:a16="http://schemas.microsoft.com/office/drawing/2014/main" id="{7A3E4BF3-C44A-4FB6-B64A-05FB5AEC7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000" y="1710443"/>
            <a:ext cx="11520000" cy="360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s-ES" noProof="0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9759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ítulo y subtítulo - Foto completa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posición de imagen 23">
            <a:extLst>
              <a:ext uri="{FF2B5EF4-FFF2-40B4-BE49-F238E27FC236}">
                <a16:creationId xmlns:a16="http://schemas.microsoft.com/office/drawing/2014/main" id="{767CE6DD-011B-4E2D-9E8A-EFF414E39EE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79109"/>
            <a:ext cx="11832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noFill/>
        </p:spPr>
        <p:txBody>
          <a:bodyPr wrap="square" lIns="0" tIns="1764000" rIns="0" rtlCol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Arrastre y suelte su </a:t>
            </a:r>
            <a:br>
              <a:rPr lang="es-ES" noProof="0"/>
            </a:br>
            <a:r>
              <a:rPr lang="es-ES" noProof="0"/>
              <a:t>Foto de fondo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1200071"/>
            <a:ext cx="11520000" cy="360000"/>
          </a:xfrm>
          <a:prstGeom prst="rect">
            <a:avLst/>
          </a:prstGeom>
        </p:spPr>
        <p:txBody>
          <a:bodyPr rtlCol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23" name="Marcador de texto 3">
            <a:extLst>
              <a:ext uri="{FF2B5EF4-FFF2-40B4-BE49-F238E27FC236}">
                <a16:creationId xmlns:a16="http://schemas.microsoft.com/office/drawing/2014/main" id="{0A18EF7D-14D0-4362-B8BD-722D3D54D4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6000" y="1906387"/>
            <a:ext cx="11520000" cy="360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2039369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 y el subtítulo - Cla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567FF01B-795B-4F5D-87AF-6CAA8DD5D48A}"/>
              </a:ext>
            </a:extLst>
          </p:cNvPr>
          <p:cNvSpPr/>
          <p:nvPr userDrawn="1"/>
        </p:nvSpPr>
        <p:spPr>
          <a:xfrm>
            <a:off x="180000" y="179109"/>
            <a:ext cx="11832000" cy="6513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1" name="Marcador de texto 3">
            <a:extLst>
              <a:ext uri="{FF2B5EF4-FFF2-40B4-BE49-F238E27FC236}">
                <a16:creationId xmlns:a16="http://schemas.microsoft.com/office/drawing/2014/main" id="{7A3E4BF3-C44A-4FB6-B64A-05FB5AEC7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000" y="1971701"/>
            <a:ext cx="11520000" cy="360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>
                <a:solidFill>
                  <a:srgbClr val="FFFFC8"/>
                </a:solidFill>
                <a:latin typeface="+mn-lt"/>
              </a:defRPr>
            </a:lvl1pPr>
          </a:lstStyle>
          <a:p>
            <a:pPr lvl="0" rtl="0"/>
            <a:r>
              <a:rPr lang="es-ES" noProof="0" dirty="0"/>
              <a:t>SUBTÍTULO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2F32FC1-1FF6-4874-9835-EB1A90F7E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1210958"/>
            <a:ext cx="11520000" cy="370166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83039E70-36A3-46C1-B30E-CA4CC0B36C5D}"/>
              </a:ext>
            </a:extLst>
          </p:cNvPr>
          <p:cNvSpPr/>
          <p:nvPr userDrawn="1"/>
        </p:nvSpPr>
        <p:spPr>
          <a:xfrm rot="5400000">
            <a:off x="2667000" y="3406140"/>
            <a:ext cx="6858000" cy="45719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85773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hyperlink" Target="mailto:sociedaddecardiologiaderosario@gmail.com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hyperlink" Target="http://www.cardiorosario.org.ar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 userDrawn="1"/>
        </p:nvSpPr>
        <p:spPr>
          <a:xfrm>
            <a:off x="-5888" y="0"/>
            <a:ext cx="12203776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 rotWithShape="1"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643735" y="207"/>
            <a:ext cx="6904531" cy="6857586"/>
          </a:xfrm>
          <a:prstGeom prst="rect">
            <a:avLst/>
          </a:prstGeom>
        </p:spPr>
      </p:pic>
      <p:sp>
        <p:nvSpPr>
          <p:cNvPr id="14" name="Rectángulo 13"/>
          <p:cNvSpPr/>
          <p:nvPr userDrawn="1"/>
        </p:nvSpPr>
        <p:spPr>
          <a:xfrm>
            <a:off x="0" y="-2702"/>
            <a:ext cx="12192000" cy="6868887"/>
          </a:xfrm>
          <a:prstGeom prst="rect">
            <a:avLst/>
          </a:prstGeom>
          <a:gradFill flip="none" rotWithShape="1">
            <a:gsLst>
              <a:gs pos="6000">
                <a:srgbClr val="11667A"/>
              </a:gs>
              <a:gs pos="50000">
                <a:schemeClr val="tx2">
                  <a:lumMod val="97000"/>
                  <a:lumOff val="3000"/>
                  <a:alpha val="80000"/>
                </a:schemeClr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15" name="Marcador de título 1">
            <a:extLst>
              <a:ext uri="{FF2B5EF4-FFF2-40B4-BE49-F238E27FC236}">
                <a16:creationId xmlns:a16="http://schemas.microsoft.com/office/drawing/2014/main" id="{59A5246D-ECE9-473C-953D-D56C3F7B3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999" y="1151187"/>
            <a:ext cx="11167371" cy="3701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17" name="Marcador de posición de texto 2">
            <a:extLst>
              <a:ext uri="{FF2B5EF4-FFF2-40B4-BE49-F238E27FC236}">
                <a16:creationId xmlns:a16="http://schemas.microsoft.com/office/drawing/2014/main" id="{65D946F0-677D-45B4-83B9-FD3BD3FFC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2315" y="1616574"/>
            <a:ext cx="11167370" cy="50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19" name="Rectángulo 18"/>
          <p:cNvSpPr/>
          <p:nvPr userDrawn="1"/>
        </p:nvSpPr>
        <p:spPr>
          <a:xfrm>
            <a:off x="18000" y="0"/>
            <a:ext cx="12174000" cy="1063421"/>
          </a:xfrm>
          <a:prstGeom prst="rect">
            <a:avLst/>
          </a:prstGeom>
          <a:gradFill>
            <a:gsLst>
              <a:gs pos="0">
                <a:schemeClr val="tx2">
                  <a:alpha val="57000"/>
                </a:schemeClr>
              </a:gs>
              <a:gs pos="100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0" name="Grupo 19"/>
          <p:cNvGrpSpPr/>
          <p:nvPr userDrawn="1"/>
        </p:nvGrpSpPr>
        <p:grpSpPr>
          <a:xfrm>
            <a:off x="105264" y="38427"/>
            <a:ext cx="720000" cy="720000"/>
            <a:chOff x="-1198095" y="403544"/>
            <a:chExt cx="1054767" cy="1039773"/>
          </a:xfrm>
        </p:grpSpPr>
        <p:sp>
          <p:nvSpPr>
            <p:cNvPr id="21" name="Elipse 20"/>
            <p:cNvSpPr/>
            <p:nvPr userDrawn="1"/>
          </p:nvSpPr>
          <p:spPr>
            <a:xfrm>
              <a:off x="-1198095" y="403544"/>
              <a:ext cx="1054767" cy="10397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35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22" name="Imagen 21"/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71790" y="415250"/>
              <a:ext cx="1002156" cy="984918"/>
            </a:xfrm>
            <a:prstGeom prst="rect">
              <a:avLst/>
            </a:prstGeom>
          </p:spPr>
        </p:pic>
      </p:grpSp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596" y="67004"/>
            <a:ext cx="708458" cy="708458"/>
          </a:xfrm>
          <a:prstGeom prst="rect">
            <a:avLst/>
          </a:prstGeom>
        </p:spPr>
      </p:pic>
      <p:sp>
        <p:nvSpPr>
          <p:cNvPr id="24" name="CuadroTexto 23"/>
          <p:cNvSpPr txBox="1"/>
          <p:nvPr userDrawn="1"/>
        </p:nvSpPr>
        <p:spPr>
          <a:xfrm>
            <a:off x="3063215" y="1718"/>
            <a:ext cx="6065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>
                <a:ln w="3175">
                  <a:solidFill>
                    <a:schemeClr val="tx1"/>
                  </a:solidFill>
                </a:ln>
                <a:solidFill>
                  <a:srgbClr val="FFFFC8"/>
                </a:solidFill>
                <a:latin typeface="Arial Black" panose="020B0A04020102020204" pitchFamily="34" charset="0"/>
              </a:rPr>
              <a:t>SOCIEDAD DE CARDIOLOGÍA DE ROSARIO</a:t>
            </a:r>
          </a:p>
        </p:txBody>
      </p:sp>
      <p:sp>
        <p:nvSpPr>
          <p:cNvPr id="25" name="CuadroTexto 24"/>
          <p:cNvSpPr txBox="1"/>
          <p:nvPr userDrawn="1"/>
        </p:nvSpPr>
        <p:spPr>
          <a:xfrm>
            <a:off x="5394526" y="272520"/>
            <a:ext cx="14029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solidFill>
                  <a:srgbClr val="FFFFC8"/>
                </a:solidFill>
              </a:rPr>
              <a:t>ASOCIACIÓN CIVIL</a:t>
            </a:r>
          </a:p>
        </p:txBody>
      </p:sp>
      <p:sp>
        <p:nvSpPr>
          <p:cNvPr id="26" name="CuadroTexto 25"/>
          <p:cNvSpPr txBox="1"/>
          <p:nvPr userDrawn="1"/>
        </p:nvSpPr>
        <p:spPr>
          <a:xfrm>
            <a:off x="4503257" y="441384"/>
            <a:ext cx="31854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solidFill>
                  <a:srgbClr val="FFFFC8"/>
                </a:solidFill>
              </a:rPr>
              <a:t>Integrante de la Federación Argentina de Cardiología</a:t>
            </a:r>
          </a:p>
        </p:txBody>
      </p:sp>
      <p:sp>
        <p:nvSpPr>
          <p:cNvPr id="28" name="CuadroTexto 27"/>
          <p:cNvSpPr txBox="1"/>
          <p:nvPr userDrawn="1"/>
        </p:nvSpPr>
        <p:spPr>
          <a:xfrm>
            <a:off x="2507304" y="625161"/>
            <a:ext cx="7177414" cy="338554"/>
          </a:xfrm>
          <a:prstGeom prst="rect">
            <a:avLst/>
          </a:prstGeom>
          <a:noFill/>
          <a:effectLst>
            <a:outerShdw blurRad="76200" dist="38100" dir="2700000" algn="tl" rotWithShape="0">
              <a:prstClr val="black">
                <a:alpha val="5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b="1" kern="1200" smtClean="0">
                <a:ln>
                  <a:noFill/>
                </a:ln>
                <a:solidFill>
                  <a:srgbClr val="FFFFC8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SEGUNDA </a:t>
            </a:r>
            <a:r>
              <a:rPr lang="es-ES" sz="1600" b="1" kern="1200" dirty="0">
                <a:ln>
                  <a:noFill/>
                </a:ln>
                <a:solidFill>
                  <a:srgbClr val="FFFFC8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SESIÓN CIENTÍFICA </a:t>
            </a:r>
            <a:r>
              <a:rPr lang="es-ES" sz="1600" b="1" kern="1200" baseline="0" dirty="0">
                <a:ln>
                  <a:noFill/>
                </a:ln>
                <a:solidFill>
                  <a:srgbClr val="FFFFC8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2023: TRABAJOS CIENTÍFICOS</a:t>
            </a:r>
            <a:endParaRPr lang="es-AR" sz="1600" dirty="0">
              <a:solidFill>
                <a:srgbClr val="FFFFC8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Marcador de pie de página 6">
            <a:extLst>
              <a:ext uri="{FF2B5EF4-FFF2-40B4-BE49-F238E27FC236}">
                <a16:creationId xmlns:a16="http://schemas.microsoft.com/office/drawing/2014/main" id="{21E40845-7562-80C9-CDC1-BF78F46033C9}"/>
              </a:ext>
            </a:extLst>
          </p:cNvPr>
          <p:cNvSpPr txBox="1">
            <a:spLocks/>
          </p:cNvSpPr>
          <p:nvPr userDrawn="1"/>
        </p:nvSpPr>
        <p:spPr>
          <a:xfrm>
            <a:off x="1862548" y="6588690"/>
            <a:ext cx="8466904" cy="2630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es-es"/>
            </a:defPPr>
            <a:lvl1pPr marL="0" algn="ctr" defTabSz="914400" rtl="0" eaLnBrk="1" latinLnBrk="0" hangingPunct="1">
              <a:defRPr lang="es-AR" sz="900" b="1" kern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E-mail: </a:t>
            </a:r>
            <a:r>
              <a:rPr lang="pt-BR" dirty="0">
                <a:hlinkClick r:id="rId21"/>
              </a:rPr>
              <a:t>sociedaddecardiologiaderosario@gmail.com</a:t>
            </a:r>
            <a:r>
              <a:rPr lang="pt-BR" dirty="0"/>
              <a:t>   Página Web: </a:t>
            </a:r>
            <a:r>
              <a:rPr lang="pt-BR" dirty="0">
                <a:hlinkClick r:id="rId22"/>
              </a:rPr>
              <a:t>www.cardiorosario.org.ar</a:t>
            </a:r>
            <a:r>
              <a:rPr lang="pt-BR" dirty="0"/>
              <a:t>   WhatsApp: +54 9 3415 69-7771</a:t>
            </a:r>
          </a:p>
        </p:txBody>
      </p:sp>
      <p:sp>
        <p:nvSpPr>
          <p:cNvPr id="4" name="Marcador de número de diapositiva 7">
            <a:extLst>
              <a:ext uri="{FF2B5EF4-FFF2-40B4-BE49-F238E27FC236}">
                <a16:creationId xmlns:a16="http://schemas.microsoft.com/office/drawing/2014/main" id="{2675274E-97AC-19B9-7F72-D01AB655F4FE}"/>
              </a:ext>
            </a:extLst>
          </p:cNvPr>
          <p:cNvSpPr txBox="1">
            <a:spLocks/>
          </p:cNvSpPr>
          <p:nvPr userDrawn="1"/>
        </p:nvSpPr>
        <p:spPr>
          <a:xfrm>
            <a:off x="11785600" y="6477011"/>
            <a:ext cx="397164" cy="370167"/>
          </a:xfrm>
          <a:prstGeom prst="ellipse">
            <a:avLst/>
          </a:prstGeom>
        </p:spPr>
        <p:txBody>
          <a:bodyPr lIns="36000" tIns="36000" rIns="36000" bIns="36000" rtlCol="0">
            <a:normAutofit/>
          </a:bodyPr>
          <a:lstStyle>
            <a:defPPr rtl="0">
              <a:defRPr lang="es-es"/>
            </a:defPPr>
            <a:lvl1pPr marL="0" algn="ctr" defTabSz="914400" rtl="0" eaLnBrk="1" latinLnBrk="0" hangingPunct="1"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ECC7194-A4D0-457B-9D3E-53681723AFF7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7892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50" r:id="rId12"/>
    <p:sldLayoutId id="2147483669" r:id="rId13"/>
    <p:sldLayoutId id="2147483671" r:id="rId14"/>
    <p:sldLayoutId id="2147483672" r:id="rId15"/>
    <p:sldLayoutId id="2147483673" r:id="rId16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000" b="1" kern="1200" cap="all" spc="-150" baseline="0">
          <a:solidFill>
            <a:schemeClr val="bg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●"/>
        <a:defRPr sz="1800" kern="1200">
          <a:solidFill>
            <a:srgbClr val="FFFFC8"/>
          </a:solidFill>
          <a:latin typeface="+mn-lt"/>
          <a:ea typeface="+mn-ea"/>
          <a:cs typeface="+mn-cs"/>
        </a:defRPr>
      </a:lvl1pPr>
      <a:lvl2pPr marL="44767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Tx/>
        <a:buChar char="–"/>
        <a:defRPr sz="1600" kern="1200">
          <a:solidFill>
            <a:srgbClr val="FFFFC8"/>
          </a:solidFill>
          <a:latin typeface="+mn-lt"/>
          <a:ea typeface="+mn-ea"/>
          <a:cs typeface="+mn-cs"/>
        </a:defRPr>
      </a:lvl2pPr>
      <a:lvl3pPr marL="62865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1400" kern="1200">
          <a:solidFill>
            <a:srgbClr val="FFFFC8"/>
          </a:solidFill>
          <a:latin typeface="+mn-lt"/>
          <a:ea typeface="+mn-ea"/>
          <a:cs typeface="+mn-cs"/>
        </a:defRPr>
      </a:lvl3pPr>
      <a:lvl4pPr marL="80962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>
            <a:lumMod val="75000"/>
            <a:lumOff val="25000"/>
          </a:schemeClr>
        </a:buClr>
        <a:buSzPct val="80000"/>
        <a:buFont typeface="Courier New" panose="02070309020205020404" pitchFamily="49" charset="0"/>
        <a:buChar char="o"/>
        <a:defRPr sz="1050" kern="1200">
          <a:solidFill>
            <a:srgbClr val="FFFFC8"/>
          </a:solidFill>
          <a:latin typeface="+mn-lt"/>
          <a:ea typeface="+mn-ea"/>
          <a:cs typeface="+mn-cs"/>
        </a:defRPr>
      </a:lvl4pPr>
      <a:lvl5pPr marL="99060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050" kern="1200">
          <a:solidFill>
            <a:srgbClr val="FFFFC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6700" y="1300786"/>
            <a:ext cx="11658600" cy="400195"/>
          </a:xfrm>
        </p:spPr>
        <p:txBody>
          <a:bodyPr>
            <a:normAutofit/>
          </a:bodyPr>
          <a:lstStyle/>
          <a:p>
            <a:r>
              <a:rPr lang="es-ES" sz="2400" dirty="0"/>
              <a:t>Título del TRABAJO CIENTÍFICO   </a:t>
            </a:r>
            <a:endParaRPr lang="es-AR" sz="2400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266700" y="2080592"/>
            <a:ext cx="11658600" cy="3895666"/>
          </a:xfrm>
        </p:spPr>
        <p:txBody>
          <a:bodyPr>
            <a:noAutofit/>
          </a:bodyPr>
          <a:lstStyle/>
          <a:p>
            <a:pPr marL="266700" indent="-266700" algn="l">
              <a:buFont typeface="Arial" panose="020B0604020202020204" pitchFamily="34" charset="0"/>
              <a:buChar char="●"/>
            </a:pPr>
            <a:r>
              <a:rPr lang="es-ES" sz="2000" dirty="0">
                <a:solidFill>
                  <a:srgbClr val="FFFFC8"/>
                </a:solidFill>
                <a:latin typeface="+mn-lt"/>
                <a:cs typeface="+mn-cs"/>
              </a:rPr>
              <a:t>Autores: </a:t>
            </a:r>
          </a:p>
          <a:p>
            <a:pPr marL="266700" indent="-266700" algn="l">
              <a:buFont typeface="Arial" panose="020B0604020202020204" pitchFamily="34" charset="0"/>
              <a:buChar char="●"/>
            </a:pPr>
            <a:r>
              <a:rPr lang="es-ES" sz="2000" dirty="0">
                <a:solidFill>
                  <a:srgbClr val="FFFFC8"/>
                </a:solidFill>
                <a:latin typeface="+mn-lt"/>
                <a:cs typeface="+mn-cs"/>
              </a:rPr>
              <a:t>Instituciones: </a:t>
            </a:r>
          </a:p>
          <a:p>
            <a:pPr marL="266700" indent="-266700" algn="l">
              <a:buFont typeface="Arial" panose="020B0604020202020204" pitchFamily="34" charset="0"/>
              <a:buChar char="●"/>
            </a:pPr>
            <a:r>
              <a:rPr lang="es-ES" sz="2000" dirty="0">
                <a:solidFill>
                  <a:srgbClr val="FFFFC8"/>
                </a:solidFill>
                <a:latin typeface="+mn-lt"/>
                <a:cs typeface="+mn-cs"/>
              </a:rPr>
              <a:t>Nombre del Presentador:</a:t>
            </a:r>
          </a:p>
          <a:p>
            <a:pPr marL="266700" indent="-266700" algn="l">
              <a:buFont typeface="Arial" panose="020B0604020202020204" pitchFamily="34" charset="0"/>
              <a:buChar char="●"/>
            </a:pPr>
            <a:r>
              <a:rPr lang="es-ES" sz="2000" dirty="0">
                <a:solidFill>
                  <a:srgbClr val="FFFFC8"/>
                </a:solidFill>
                <a:latin typeface="+mn-lt"/>
                <a:cs typeface="+mn-cs"/>
              </a:rPr>
              <a:t>No tengo conflictos de intereses que declarar.</a:t>
            </a:r>
          </a:p>
          <a:p>
            <a:pPr marL="266700" indent="-266700" algn="l">
              <a:buFont typeface="Arial" panose="020B0604020202020204" pitchFamily="34" charset="0"/>
              <a:buChar char="●"/>
            </a:pPr>
            <a:endParaRPr lang="es-ES" sz="2000" dirty="0">
              <a:solidFill>
                <a:srgbClr val="FFFFC8"/>
              </a:solidFill>
              <a:latin typeface="+mn-lt"/>
              <a:cs typeface="+mn-cs"/>
            </a:endParaRPr>
          </a:p>
          <a:p>
            <a:pPr marL="266700" indent="-266700" algn="l">
              <a:buFont typeface="Arial" panose="020B0604020202020204" pitchFamily="34" charset="0"/>
              <a:buChar char="●"/>
            </a:pPr>
            <a:r>
              <a:rPr lang="es-ES" sz="2000" dirty="0">
                <a:solidFill>
                  <a:srgbClr val="FFFFC8"/>
                </a:solidFill>
                <a:latin typeface="+mn-lt"/>
                <a:cs typeface="+mn-cs"/>
              </a:rPr>
              <a:t>Los siguientes son mis potenciales conflictos de intereses: </a:t>
            </a:r>
          </a:p>
        </p:txBody>
      </p:sp>
    </p:spTree>
    <p:extLst>
      <p:ext uri="{BB962C8B-B14F-4D97-AF65-F5344CB8AC3E}">
        <p14:creationId xmlns:p14="http://schemas.microsoft.com/office/powerpoint/2010/main" val="2431994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Introducción</a:t>
            </a:r>
          </a:p>
        </p:txBody>
      </p:sp>
    </p:spTree>
    <p:extLst>
      <p:ext uri="{BB962C8B-B14F-4D97-AF65-F5344CB8AC3E}">
        <p14:creationId xmlns:p14="http://schemas.microsoft.com/office/powerpoint/2010/main" val="3115064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Objetivo</a:t>
            </a:r>
          </a:p>
        </p:txBody>
      </p:sp>
    </p:spTree>
    <p:extLst>
      <p:ext uri="{BB962C8B-B14F-4D97-AF65-F5344CB8AC3E}">
        <p14:creationId xmlns:p14="http://schemas.microsoft.com/office/powerpoint/2010/main" val="1678327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Materiales y Métodos</a:t>
            </a:r>
          </a:p>
        </p:txBody>
      </p:sp>
    </p:spTree>
    <p:extLst>
      <p:ext uri="{BB962C8B-B14F-4D97-AF65-F5344CB8AC3E}">
        <p14:creationId xmlns:p14="http://schemas.microsoft.com/office/powerpoint/2010/main" val="1442940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2861536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163653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34448030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22">
      <a:dk1>
        <a:sysClr val="windowText" lastClr="000000"/>
      </a:dk1>
      <a:lt1>
        <a:sysClr val="window" lastClr="FFFFFF"/>
      </a:lt1>
      <a:dk2>
        <a:srgbClr val="00292E"/>
      </a:dk2>
      <a:lt2>
        <a:srgbClr val="64B2C1"/>
      </a:lt2>
      <a:accent1>
        <a:srgbClr val="F0CDA1"/>
      </a:accent1>
      <a:accent2>
        <a:srgbClr val="107082"/>
      </a:accent2>
      <a:accent3>
        <a:srgbClr val="054854"/>
      </a:accent3>
      <a:accent4>
        <a:srgbClr val="00AEEF"/>
      </a:accent4>
      <a:accent5>
        <a:srgbClr val="F99927"/>
      </a:accent5>
      <a:accent6>
        <a:srgbClr val="EC7216"/>
      </a:accent6>
      <a:hlink>
        <a:srgbClr val="FFFFFF"/>
      </a:hlink>
      <a:folHlink>
        <a:srgbClr val="FFFFCC"/>
      </a:folHlink>
    </a:clrScheme>
    <a:fontScheme name="MS Healthcare Pitch">
      <a:majorFont>
        <a:latin typeface="Gill Sans MT"/>
        <a:ea typeface=""/>
        <a:cs typeface=""/>
      </a:majorFont>
      <a:minorFont>
        <a:latin typeface="Arial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2"/>
            </a:gs>
            <a:gs pos="100000">
              <a:schemeClr val="accent2"/>
            </a:gs>
          </a:gsLst>
          <a:lin ang="1440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4309225_TF00450287" id="{C8E8D555-4DBF-4CCD-9868-3A80285B451F}" vid="{5B045ECE-DA74-478B-B9F9-3188E0871C23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3BAED8-F9E7-4D41-86E9-333473F909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F4BDB64-2AF8-42D4-96C8-B6B6F098993C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terms/"/>
    <ds:schemaRef ds:uri="http://purl.org/dc/elements/1.1/"/>
    <ds:schemaRef ds:uri="http://schemas.openxmlformats.org/package/2006/metadata/core-properties"/>
    <ds:schemaRef ds:uri="16c05727-aa75-4e4a-9b5f-8a80a1165891"/>
    <ds:schemaRef ds:uri="71af3243-3dd4-4a8d-8c0d-dd76da1f02a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C66BDC7-24D2-4343-8D41-18F9C23F86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</Words>
  <Application>Microsoft Office PowerPoint</Application>
  <PresentationFormat>Panorámica</PresentationFormat>
  <Paragraphs>13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Arial </vt:lpstr>
      <vt:lpstr>Arial Black</vt:lpstr>
      <vt:lpstr>Calibri</vt:lpstr>
      <vt:lpstr>Courier New</vt:lpstr>
      <vt:lpstr>Segoe UI</vt:lpstr>
      <vt:lpstr>Tema de Office</vt:lpstr>
      <vt:lpstr>Título del TRABAJO CIENTÍFICO   </vt:lpstr>
      <vt:lpstr>Introducción</vt:lpstr>
      <vt:lpstr>Objetivo</vt:lpstr>
      <vt:lpstr>Materiales y Métodos</vt:lpstr>
      <vt:lpstr>Resultados</vt:lpstr>
      <vt:lpstr>Resultados</vt:lpstr>
      <vt:lpstr>Conclusiones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2022-10-31T22:19:50Z</dcterms:created>
  <dcterms:modified xsi:type="dcterms:W3CDTF">2023-07-20T13:48:14Z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