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104" d="100"/>
          <a:sy n="104" d="100"/>
        </p:scale>
        <p:origin x="386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20/07/2023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20/07/2023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20/7/2023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cardiorosario.org.ar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mailto:sociedaddecardiologiaderosario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921522" y="625161"/>
            <a:ext cx="6348982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 smtClean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SEGUNDA </a:t>
            </a: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CASOS CLÍNICOS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0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1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  Título del Caso:</a:t>
            </a:r>
            <a:r>
              <a:rPr lang="es-ES" sz="3100" dirty="0"/>
              <a:t>   </a:t>
            </a:r>
            <a:endParaRPr lang="es-AR" sz="3100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s-ES" sz="2000" dirty="0"/>
              <a:t>Autores: </a:t>
            </a:r>
          </a:p>
          <a:p>
            <a:pPr algn="l"/>
            <a:r>
              <a:rPr lang="es-ES" sz="2000" dirty="0"/>
              <a:t>Instituciones: </a:t>
            </a:r>
          </a:p>
          <a:p>
            <a:pPr algn="l"/>
            <a:r>
              <a:rPr lang="es-ES" sz="2000" dirty="0"/>
              <a:t>Nombre del Presentador:</a:t>
            </a:r>
          </a:p>
          <a:p>
            <a:pPr algn="l"/>
            <a:r>
              <a:rPr lang="es-ES" sz="2000" dirty="0"/>
              <a:t>No tengo conflictos de intereses que declarar.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8213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   Título del Caso: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2023-07-20T13:50:50Z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