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104" d="100"/>
          <a:sy n="104" d="100"/>
        </p:scale>
        <p:origin x="38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23/06/2023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23/06/2023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9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6757658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485915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535679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629" y="1232067"/>
            <a:ext cx="10446742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413" y="1094504"/>
            <a:ext cx="10529869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481088" y="272520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785385" y="408132"/>
            <a:ext cx="2621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1611535" y="533720"/>
            <a:ext cx="8968930" cy="307777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SIMPOSIO INTERNACIONAL SCR 2023: “INVESTIGACIÓN, INTEGRACIÓN Y DESARROLLO”</a:t>
            </a:r>
            <a:endParaRPr lang="es-AR" sz="14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434392" y="812768"/>
            <a:ext cx="3323217" cy="307777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="1" kern="1200" dirty="0" smtClean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ESQUINA DE LAS IMÁGENES</a:t>
            </a:r>
            <a:endParaRPr lang="es-AR" sz="14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8686"/>
            <a:ext cx="12192000" cy="1187799"/>
          </a:xfrm>
          <a:solidFill>
            <a:schemeClr val="tx2">
              <a:alpha val="0"/>
            </a:schemeClr>
          </a:solidFill>
        </p:spPr>
        <p:txBody>
          <a:bodyPr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Título: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147645"/>
            <a:ext cx="11520000" cy="2604761"/>
          </a:xfrm>
          <a:gradFill>
            <a:gsLst>
              <a:gs pos="21000">
                <a:schemeClr val="tx2">
                  <a:alpha val="0"/>
                </a:schemeClr>
              </a:gs>
              <a:gs pos="100000">
                <a:schemeClr val="accent2"/>
              </a:gs>
            </a:gsLst>
            <a:lin ang="14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Autores: 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Instituciones: 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Nombre del Presentador</a:t>
            </a:r>
            <a:r>
              <a:rPr lang="es-ES" sz="2000" b="0" i="0" dirty="0" smtClean="0">
                <a:solidFill>
                  <a:srgbClr val="FFFFC8"/>
                </a:solidFill>
              </a:rPr>
              <a:t>:</a:t>
            </a:r>
          </a:p>
          <a:p>
            <a:pPr lvl="0">
              <a:buClr>
                <a:srgbClr val="107082"/>
              </a:buClr>
            </a:pPr>
            <a:endParaRPr lang="es-ES" sz="2000" b="0" i="0" dirty="0">
              <a:solidFill>
                <a:srgbClr val="FFFFC8"/>
              </a:solidFill>
            </a:endParaRP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No tengo conflictos de intereses que declarar.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 smtClean="0">
                <a:solidFill>
                  <a:srgbClr val="FFFFC8"/>
                </a:solidFill>
              </a:rPr>
              <a:t>Los </a:t>
            </a:r>
            <a:r>
              <a:rPr lang="es-ES" sz="2000" b="0" i="0" dirty="0">
                <a:solidFill>
                  <a:srgbClr val="FFFFC8"/>
                </a:solidFill>
              </a:rPr>
              <a:t>siguientes son mis potenciales conflictos de intereses: </a:t>
            </a:r>
            <a:endParaRPr lang="es-ES" sz="2000" b="0" i="0" dirty="0">
              <a:solidFill>
                <a:srgbClr val="FFFFC8"/>
              </a:solidFill>
            </a:endParaRPr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36000" y="2579990"/>
            <a:ext cx="11520000" cy="66495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8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870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57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86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39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Plataforma promocional de oficina de salud</Template>
  <TotalTime>0</TotalTime>
  <Words>29</Words>
  <Application>Microsoft Office PowerPoint</Application>
  <PresentationFormat>Panorámica</PresentationFormat>
  <Paragraphs>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</vt:lpstr>
      <vt:lpstr>Arial Black</vt:lpstr>
      <vt:lpstr>Calibri</vt:lpstr>
      <vt:lpstr>Courier New</vt:lpstr>
      <vt:lpstr>Gill Sans MT</vt:lpstr>
      <vt:lpstr>Segoe UI</vt:lpstr>
      <vt:lpstr>Tema de Office</vt:lpstr>
      <vt:lpstr>Título: </vt:lpstr>
      <vt:lpstr>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2023-06-23T23:00:35Z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