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8A0000"/>
    <a:srgbClr val="FBE7D9"/>
    <a:srgbClr val="FCE4D4"/>
    <a:srgbClr val="FADDCA"/>
    <a:srgbClr val="F9D3B9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1CBD6-D5BE-4ADC-87C7-837AF447B05D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8775-46B2-4BD8-BF58-7230FAAAE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2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5D18E-F51D-43BB-B39F-69EC61DCE530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A2C1B-0D23-4668-9335-F6D077FD22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20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cardiorosario.org.ar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1300785"/>
            <a:ext cx="11658600" cy="2509213"/>
          </a:xfrm>
        </p:spPr>
        <p:txBody>
          <a:bodyPr anchor="b">
            <a:normAutofit/>
          </a:bodyPr>
          <a:lstStyle>
            <a:lvl1pPr algn="ctr">
              <a:defRPr sz="4800"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11658600" cy="209005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5C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7518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3A81D-6C02-4107-B3D7-2E0A9CC830CF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291247"/>
            <a:ext cx="965609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45383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78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FA7A4D-82C5-4407-8039-A98B8FC3429F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8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83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98F-A507-4CB0-A4A9-07C4F83FCB3A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94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F676-53D5-4EA2-A6CA-85E2D1A1C7C7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20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E2FE327-079D-453E-BADE-8E05697E18D0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0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00AB0F4-B2D5-4B7C-A0B6-54F1DF4C5D1D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90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3EB967-5FA2-41C1-87C9-63886CD1F87B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32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4115E6D-23D1-4816-A565-E13B3CC20551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101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386FB2F-8520-4646-9180-13E6BF7C93ED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1266092"/>
            <a:ext cx="11745685" cy="1300302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3158" y="2566394"/>
            <a:ext cx="11745685" cy="3224805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80171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4D2550-23AF-47CE-965F-36C6F40AAC0A}" type="datetime1">
              <a:rPr lang="es-AR" smtClean="0"/>
              <a:t>25/10/2022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78127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9809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8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4" y="828563"/>
            <a:ext cx="11495313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4" y="3657457"/>
            <a:ext cx="1149531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5C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95114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48979CA-03F5-49D7-B768-D1784FE5D576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344" y="6291247"/>
            <a:ext cx="9400264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4757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5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1A4FF04-E6B0-4525-B4DD-573DEE3DA282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3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E67A95-7E7B-469C-94B5-5FC9C7EAE861}" type="datetime1">
              <a:rPr lang="es-AR" smtClean="0"/>
              <a:t>25/10/2022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37A9ABA-7ADF-4153-BB7E-B9F0D96DCA1F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07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4AF96E8-B9A2-46A6-AE5D-0DAE8A927942}" type="datetime1">
              <a:rPr lang="es-AR" smtClean="0"/>
              <a:t>25/10/2022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5944" y="6291247"/>
            <a:ext cx="916078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9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3EFC63-2B1D-4E11-91C5-3977886CBF83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0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C456AEB-1E83-48B2-A24C-9DECC4FA398E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27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://www.cardiorosario.org.ar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mailto:sociedaddecardiologiaderosario@gmail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rgbClr val="FBE7D9"/>
            </a:gs>
            <a:gs pos="83000">
              <a:srgbClr val="FADDCA"/>
            </a:gs>
            <a:gs pos="100000">
              <a:srgbClr val="FCE4D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493" y="1266092"/>
            <a:ext cx="10082733" cy="1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393" y="2732861"/>
            <a:ext cx="10120834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799" y="6291247"/>
            <a:ext cx="973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EF6CBDC8-F69B-47B2-85E3-16224FC758FE}" type="datetime1">
              <a:rPr lang="es-AR" smtClean="0"/>
              <a:t>25/10/2022</a:t>
            </a:fld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29124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14" name="Imagen 13"/>
          <p:cNvPicPr preferRelativeResize="0"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081" y="94810"/>
            <a:ext cx="637200" cy="637200"/>
          </a:xfrm>
          <a:prstGeom prst="rect">
            <a:avLst/>
          </a:prstGeom>
          <a:noFill/>
        </p:spPr>
      </p:pic>
      <p:pic>
        <p:nvPicPr>
          <p:cNvPr id="25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3"/>
          <a:stretch/>
        </p:blipFill>
        <p:spPr>
          <a:xfrm>
            <a:off x="-7841" y="4347712"/>
            <a:ext cx="12192001" cy="2510288"/>
          </a:xfrm>
          <a:prstGeom prst="rect">
            <a:avLst/>
          </a:prstGeom>
        </p:spPr>
      </p:pic>
      <p:pic>
        <p:nvPicPr>
          <p:cNvPr id="24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44" b="55405"/>
          <a:stretch/>
        </p:blipFill>
        <p:spPr>
          <a:xfrm>
            <a:off x="-7841" y="3729"/>
            <a:ext cx="5921826" cy="4132053"/>
          </a:xfrm>
          <a:prstGeom prst="rect">
            <a:avLst/>
          </a:prstGeom>
        </p:spPr>
      </p:pic>
      <p:pic>
        <p:nvPicPr>
          <p:cNvPr id="26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8" t="-80" r="2333" b="55405"/>
          <a:stretch/>
        </p:blipFill>
        <p:spPr>
          <a:xfrm>
            <a:off x="7672838" y="0"/>
            <a:ext cx="4324350" cy="413951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" y="50955"/>
            <a:ext cx="1119828" cy="1119828"/>
          </a:xfrm>
          <a:prstGeom prst="rect">
            <a:avLst/>
          </a:prstGeom>
        </p:spPr>
      </p:pic>
      <p:sp>
        <p:nvSpPr>
          <p:cNvPr id="15" name="Cuadro de texto 11"/>
          <p:cNvSpPr txBox="1"/>
          <p:nvPr userDrawn="1"/>
        </p:nvSpPr>
        <p:spPr>
          <a:xfrm>
            <a:off x="1243118" y="438411"/>
            <a:ext cx="9514557" cy="285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300" b="0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 Civil. Integrante de la Federación Argentina de Cardiología. </a:t>
            </a:r>
            <a:endParaRPr lang="es-ES" sz="1300" b="0" dirty="0">
              <a:solidFill>
                <a:srgbClr val="8A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1195493" y="98180"/>
            <a:ext cx="4913268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1800" b="1" kern="1200" baseline="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ROSARIO</a:t>
            </a:r>
            <a:endParaRPr lang="es-AR" sz="1600" dirty="0">
              <a:solidFill>
                <a:srgbClr val="8A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7392" y="6291247"/>
            <a:ext cx="8199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8A0000"/>
                </a:solidFill>
              </a:defRPr>
            </a:lvl1pPr>
          </a:lstStyle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16" name="CuadroTexto 15"/>
          <p:cNvSpPr txBox="1"/>
          <p:nvPr userDrawn="1"/>
        </p:nvSpPr>
        <p:spPr>
          <a:xfrm>
            <a:off x="1253913" y="664440"/>
            <a:ext cx="5106719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</a:t>
            </a: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 2022: Casos Clínicos.</a:t>
            </a:r>
            <a:endParaRPr lang="es-AR" sz="1600" dirty="0">
              <a:solidFill>
                <a:srgbClr val="8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cap="all" baseline="0" dirty="0">
          <a:ln>
            <a:noFill/>
          </a:ln>
          <a:solidFill>
            <a:srgbClr val="8A0000"/>
          </a:solidFill>
          <a:effectLst>
            <a:outerShdw blurRad="38100" dist="19050" dir="2700000" algn="tl">
              <a:schemeClr val="dk1">
                <a:alpha val="40000"/>
              </a:scheme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779806"/>
          </a:xfrm>
        </p:spPr>
        <p:txBody>
          <a:bodyPr>
            <a:normAutofit/>
          </a:bodyPr>
          <a:lstStyle/>
          <a:p>
            <a:r>
              <a:rPr lang="es-ES" dirty="0" smtClean="0"/>
              <a:t>   Título </a:t>
            </a:r>
            <a:r>
              <a:rPr lang="es-ES" dirty="0"/>
              <a:t>del </a:t>
            </a:r>
            <a:r>
              <a:rPr lang="es-ES" dirty="0" smtClean="0"/>
              <a:t>Caso</a:t>
            </a:r>
            <a:r>
              <a:rPr lang="es-ES" sz="3100" dirty="0" smtClean="0"/>
              <a:t>   </a:t>
            </a:r>
            <a:endParaRPr lang="es-AR" sz="31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/>
              <a:t>Autores: </a:t>
            </a:r>
          </a:p>
          <a:p>
            <a:pPr algn="l"/>
            <a:r>
              <a:rPr lang="es-ES" sz="2000" dirty="0"/>
              <a:t>Instituciones: </a:t>
            </a:r>
          </a:p>
          <a:p>
            <a:pPr algn="l"/>
            <a:r>
              <a:rPr lang="es-ES" sz="2000" dirty="0"/>
              <a:t>Nombre del Presentador:</a:t>
            </a:r>
          </a:p>
          <a:p>
            <a:pPr algn="l"/>
            <a:r>
              <a:rPr lang="es-ES" sz="2000" dirty="0"/>
              <a:t>No tengo conflictos de intereses que </a:t>
            </a:r>
            <a:r>
              <a:rPr lang="es-ES" sz="2000" dirty="0" smtClean="0"/>
              <a:t>declarar.</a:t>
            </a:r>
            <a:endParaRPr lang="es-ES" sz="2000" dirty="0"/>
          </a:p>
          <a:p>
            <a:pPr algn="l"/>
            <a:endParaRPr lang="es-ES" sz="2000" dirty="0"/>
          </a:p>
          <a:p>
            <a:pPr algn="l"/>
            <a:r>
              <a:rPr lang="es-ES" sz="2000" dirty="0"/>
              <a:t>Los siguientes son mis potenciales conflictos de intereses: 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66700" y="6492875"/>
            <a:ext cx="9656090" cy="365125"/>
          </a:xfrm>
        </p:spPr>
        <p:txBody>
          <a:bodyPr/>
          <a:lstStyle/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ersonalizado 7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A04F27"/>
      </a:hlink>
      <a:folHlink>
        <a:srgbClr val="273C54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225</TotalTime>
  <Words>99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Tw Cen MT</vt:lpstr>
      <vt:lpstr>Gota</vt:lpstr>
      <vt:lpstr>   Título del Caso 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Secretaría SCR</dc:creator>
  <cp:lastModifiedBy>Karina</cp:lastModifiedBy>
  <cp:revision>62</cp:revision>
  <dcterms:created xsi:type="dcterms:W3CDTF">2022-02-10T02:58:23Z</dcterms:created>
  <dcterms:modified xsi:type="dcterms:W3CDTF">2022-10-25T20:23:02Z</dcterms:modified>
</cp:coreProperties>
</file>