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0000"/>
    <a:srgbClr val="8A0000"/>
    <a:srgbClr val="FBE7D9"/>
    <a:srgbClr val="FCE4D4"/>
    <a:srgbClr val="FADDCA"/>
    <a:srgbClr val="F9D3B9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5400" autoAdjust="0"/>
  </p:normalViewPr>
  <p:slideViewPr>
    <p:cSldViewPr snapToGrid="0">
      <p:cViewPr varScale="1">
        <p:scale>
          <a:sx n="85" d="100"/>
          <a:sy n="85" d="100"/>
        </p:scale>
        <p:origin x="590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226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1CBD6-D5BE-4ADC-87C7-837AF447B05D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E78775-46B2-4BD8-BF58-7230FAAAE3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3424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D5D18E-F51D-43BB-B39F-69EC61DCE530}" type="datetimeFigureOut">
              <a:rPr lang="es-ES" smtClean="0"/>
              <a:t>06/04/2022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FA2C1B-0D23-4668-9335-F6D077FD226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02086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mailto:sociedaddecardiologiaderosario@gmail.com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www.cardiorosario.org.ar" TargetMode="Externa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" y="1300785"/>
            <a:ext cx="11658600" cy="2509213"/>
          </a:xfrm>
        </p:spPr>
        <p:txBody>
          <a:bodyPr anchor="b">
            <a:normAutofit/>
          </a:bodyPr>
          <a:lstStyle>
            <a:lvl1pPr algn="ctr">
              <a:defRPr sz="4800">
                <a:effectLst>
                  <a:outerShdw blurRad="101600" dist="381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" y="3886200"/>
            <a:ext cx="11658600" cy="2090057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5C0000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47518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D3A3A81D-6C02-4107-B3D7-2E0A9CC830CF}" type="datetime1">
              <a:rPr lang="es-AR" smtClean="0"/>
              <a:t>6/4/2022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6700" y="6291247"/>
            <a:ext cx="965609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45383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9478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AFA7A4D-82C5-4407-8039-A98B8FC3429F}" type="datetime1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9486" y="6291247"/>
            <a:ext cx="9117238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88361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2398F-A507-4CB0-A4A9-07C4F83FCB3A}" type="datetime1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E577-ACE9-4CF5-B121-B6BCD7DE73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944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CF676-53D5-4EA2-A6CA-85E2D1A1C7C7}" type="datetime1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E577-ACE9-4CF5-B121-B6BCD7DE73D8}" type="slidenum">
              <a:rPr lang="es-AR" smtClean="0"/>
              <a:t>‹Nº›</a:t>
            </a:fld>
            <a:endParaRPr lang="es-A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0208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E2FE327-079D-453E-BADE-8E05697E18D0}" type="datetime1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4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104600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00AB0F4-B2D5-4B7C-A0B6-54F1DF4C5D1D}" type="datetime1">
              <a:rPr lang="es-AR" smtClean="0"/>
              <a:t>6/4/2022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29063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3EB967-5FA2-41C1-87C9-63886CD1F87B}" type="datetime1">
              <a:rPr lang="es-AR" smtClean="0"/>
              <a:t>6/4/2022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37327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64115E6D-23D1-4816-A565-E13B3CC20551}" type="datetime1">
              <a:rPr lang="es-AR" smtClean="0"/>
              <a:t>6/4/2022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11019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386FB2F-8520-4646-9180-13E6BF7C93ED}" type="datetime1">
              <a:rPr lang="es-AR" smtClean="0"/>
              <a:t>6/4/2022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88862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58" y="1266092"/>
            <a:ext cx="11745685" cy="1300302"/>
          </a:xfr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223158" y="2566394"/>
            <a:ext cx="11745685" cy="3224805"/>
          </a:xfrm>
        </p:spPr>
        <p:txBody>
          <a:bodyPr/>
          <a:lstStyle>
            <a:lvl2pPr>
              <a:defRPr sz="1600"/>
            </a:lvl2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080171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184D2550-23AF-47CE-965F-36C6F40AAC0A}" type="datetime1">
              <a:rPr lang="es-AR" smtClean="0"/>
              <a:t>6/4/2022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78127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199809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36840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344" y="828563"/>
            <a:ext cx="11495313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8344" y="3657457"/>
            <a:ext cx="1149531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5C0000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895114" y="6291247"/>
            <a:ext cx="9731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48979CA-03F5-49D7-B768-D1784FE5D576}" type="datetime1">
              <a:rPr lang="es-AR" smtClean="0"/>
              <a:t>6/4/2022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8344" y="6291247"/>
            <a:ext cx="9400264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014757" y="6291247"/>
            <a:ext cx="764215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14596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31A4FF04-E6B0-4525-B4DD-573DEE3DA282}" type="datetime1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9486" y="6291247"/>
            <a:ext cx="9117237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4360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71018"/>
            <a:ext cx="5106027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71018"/>
            <a:ext cx="5106027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400" b="0">
                <a:solidFill>
                  <a:srgbClr val="8A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E67A95-7E7B-469C-94B5-5FC9C7EAE861}" type="datetime1">
              <a:rPr lang="es-AR" smtClean="0"/>
              <a:t>6/4/2022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204323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377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37A9ABA-7ADF-4153-BB7E-B9F0D96DCA1F}" type="datetime1">
              <a:rPr lang="es-AR" smtClean="0"/>
              <a:t>6/4/2022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7714" y="6291247"/>
            <a:ext cx="9139009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4707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44AF96E8-B9A2-46A6-AE5D-0DAE8A927942}" type="datetime1">
              <a:rPr lang="es-AR" smtClean="0"/>
              <a:t>6/4/2022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5944" y="6291247"/>
            <a:ext cx="9160780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798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013EFC63-2B1D-4E11-91C5-3977886CBF83}" type="datetime1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2400" y="6291247"/>
            <a:ext cx="9204323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7707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9C456AEB-1E83-48B2-A24C-9DECC4FA398E}" type="datetime1">
              <a:rPr lang="es-AR" smtClean="0"/>
              <a:t>6/4/2022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714" y="6291247"/>
            <a:ext cx="9139009" cy="365125"/>
          </a:xfrm>
        </p:spPr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2527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gi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hyperlink" Target="http://www.cardiorosario.org.ar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hyperlink" Target="mailto:sociedaddecardiologiaderosario@gmail.com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74000">
              <a:srgbClr val="FBE7D9"/>
            </a:gs>
            <a:gs pos="83000">
              <a:srgbClr val="FADDCA"/>
            </a:gs>
            <a:gs pos="100000">
              <a:srgbClr val="FCE4D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5493" y="1266092"/>
            <a:ext cx="10082733" cy="13003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7393" y="2732861"/>
            <a:ext cx="10120834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48799" y="6291247"/>
            <a:ext cx="9731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8A0000"/>
                </a:solidFill>
              </a:defRPr>
            </a:lvl1pPr>
          </a:lstStyle>
          <a:p>
            <a:fld id="{EF6CBDC8-F69B-47B2-85E3-16224FC758FE}" type="datetime1">
              <a:rPr lang="es-AR" smtClean="0"/>
              <a:t>6/4/2022</a:t>
            </a:fld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6291247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rgbClr val="8A0000"/>
                </a:solidFill>
              </a:defRPr>
            </a:lvl1pPr>
          </a:lstStyle>
          <a:p>
            <a:fld id="{BA07E577-ACE9-4CF5-B121-B6BCD7DE73D8}" type="slidenum">
              <a:rPr lang="es-AR" smtClean="0"/>
              <a:pPr/>
              <a:t>‹Nº›</a:t>
            </a:fld>
            <a:endParaRPr lang="es-AR"/>
          </a:p>
        </p:txBody>
      </p:sp>
      <p:pic>
        <p:nvPicPr>
          <p:cNvPr id="14" name="Imagen 13"/>
          <p:cNvPicPr preferRelativeResize="0">
            <a:picLocks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6081" y="94810"/>
            <a:ext cx="637200" cy="637200"/>
          </a:xfrm>
          <a:prstGeom prst="rect">
            <a:avLst/>
          </a:prstGeom>
          <a:noFill/>
        </p:spPr>
      </p:pic>
      <p:pic>
        <p:nvPicPr>
          <p:cNvPr id="25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83"/>
          <a:stretch/>
        </p:blipFill>
        <p:spPr>
          <a:xfrm>
            <a:off x="-7841" y="4347712"/>
            <a:ext cx="12192001" cy="2510288"/>
          </a:xfrm>
          <a:prstGeom prst="rect">
            <a:avLst/>
          </a:prstGeom>
        </p:spPr>
      </p:pic>
      <p:pic>
        <p:nvPicPr>
          <p:cNvPr id="24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044" b="55405"/>
          <a:stretch/>
        </p:blipFill>
        <p:spPr>
          <a:xfrm>
            <a:off x="-7841" y="3729"/>
            <a:ext cx="5921826" cy="4132053"/>
          </a:xfrm>
          <a:prstGeom prst="rect">
            <a:avLst/>
          </a:prstGeom>
        </p:spPr>
      </p:pic>
      <p:pic>
        <p:nvPicPr>
          <p:cNvPr id="26" name="Picture 8" descr="Droplets-HD-Content-R1d.png"/>
          <p:cNvPicPr>
            <a:picLocks noChangeAspect="1"/>
          </p:cNvPicPr>
          <p:nvPr userDrawn="1"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98" t="-80" r="2333" b="55405"/>
          <a:stretch/>
        </p:blipFill>
        <p:spPr>
          <a:xfrm>
            <a:off x="7672838" y="0"/>
            <a:ext cx="4324350" cy="4139512"/>
          </a:xfrm>
          <a:prstGeom prst="rect">
            <a:avLst/>
          </a:prstGeom>
        </p:spPr>
      </p:pic>
      <p:pic>
        <p:nvPicPr>
          <p:cNvPr id="18" name="Imagen 17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65" y="50955"/>
            <a:ext cx="1119828" cy="1119828"/>
          </a:xfrm>
          <a:prstGeom prst="rect">
            <a:avLst/>
          </a:prstGeom>
        </p:spPr>
      </p:pic>
      <p:sp>
        <p:nvSpPr>
          <p:cNvPr id="15" name="Cuadro de texto 11"/>
          <p:cNvSpPr txBox="1"/>
          <p:nvPr userDrawn="1"/>
        </p:nvSpPr>
        <p:spPr>
          <a:xfrm>
            <a:off x="1243118" y="438411"/>
            <a:ext cx="9514557" cy="28583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s-AR" sz="1300" b="0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Asociación Civil. Integrante de la Federación Argentina de Cardiología. </a:t>
            </a:r>
            <a:endParaRPr lang="es-ES" sz="1300" b="0" dirty="0">
              <a:solidFill>
                <a:srgbClr val="8A0000"/>
              </a:solidFill>
              <a:effectLst/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23" name="CuadroTexto 22"/>
          <p:cNvSpPr txBox="1"/>
          <p:nvPr userDrawn="1"/>
        </p:nvSpPr>
        <p:spPr>
          <a:xfrm>
            <a:off x="1195493" y="98180"/>
            <a:ext cx="4913268" cy="369332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b="1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SOCIEDAD DE CARDIOLOGÍA DE </a:t>
            </a:r>
            <a:r>
              <a:rPr lang="es-ES" sz="1800" b="1" kern="1200" baseline="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ROSARIO</a:t>
            </a:r>
            <a:endParaRPr lang="es-AR" sz="1600" dirty="0">
              <a:solidFill>
                <a:srgbClr val="8A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57392" y="6291247"/>
            <a:ext cx="8199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8A0000"/>
                </a:solidFill>
              </a:defRPr>
            </a:lvl1pPr>
          </a:lstStyle>
          <a:p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E-mail: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2"/>
              </a:rPr>
              <a:t>sociedaddecardiologiaderosario@gmail.com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Página Web: 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  <a:hlinkClick r:id="rId23"/>
              </a:rPr>
              <a:t>www.cardiorosario.org.ar</a:t>
            </a:r>
            <a:r>
              <a:rPr lang="es-AR" b="1" u="sng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</a:t>
            </a:r>
            <a:r>
              <a:rPr lang="es-AR" b="1" kern="0" dirty="0" smtClean="0"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  <p:sp>
        <p:nvSpPr>
          <p:cNvPr id="16" name="CuadroTexto 15"/>
          <p:cNvSpPr txBox="1"/>
          <p:nvPr userDrawn="1"/>
        </p:nvSpPr>
        <p:spPr>
          <a:xfrm>
            <a:off x="1253913" y="664440"/>
            <a:ext cx="5177315" cy="369332"/>
          </a:xfrm>
          <a:prstGeom prst="rect">
            <a:avLst/>
          </a:prstGeom>
          <a:noFill/>
          <a:effectLst>
            <a:outerShdw blurRad="76200"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1800" b="1" kern="1200" dirty="0" smtClean="0">
                <a:ln>
                  <a:noFill/>
                </a:ln>
                <a:solidFill>
                  <a:srgbClr val="8A0000"/>
                </a:solidFill>
                <a:effectLst>
                  <a:outerShdw blurRad="38100" dist="19050" dir="2700000" algn="tl">
                    <a:schemeClr val="dk1">
                      <a:alpha val="40000"/>
                    </a:schemeClr>
                  </a:outerShdw>
                </a:effectLst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Primera Sesión Científica 2022: Casos Clínicos.</a:t>
            </a:r>
            <a:endParaRPr lang="es-AR" sz="1600" dirty="0">
              <a:solidFill>
                <a:srgbClr val="8A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69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lang="en-US" sz="3200" b="1" kern="1200" cap="all" baseline="0" dirty="0">
          <a:ln>
            <a:noFill/>
          </a:ln>
          <a:solidFill>
            <a:srgbClr val="8A0000"/>
          </a:solidFill>
          <a:effectLst>
            <a:outerShdw blurRad="38100" dist="19050" dir="2700000" algn="tl">
              <a:schemeClr val="dk1">
                <a:alpha val="40000"/>
              </a:schemeClr>
            </a:outerShdw>
          </a:effectLst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rgbClr val="5C0000"/>
          </a:solidFill>
          <a:effectLst/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rdiorosario.org.ar" TargetMode="External"/><Relationship Id="rId2" Type="http://schemas.openxmlformats.org/officeDocument/2006/relationships/hyperlink" Target="mailto:sociedaddecardiologiaderosario@gmail.com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66700" y="1300786"/>
            <a:ext cx="11658600" cy="779806"/>
          </a:xfrm>
        </p:spPr>
        <p:txBody>
          <a:bodyPr>
            <a:normAutofit/>
          </a:bodyPr>
          <a:lstStyle/>
          <a:p>
            <a:r>
              <a:rPr lang="es-ES" dirty="0" smtClean="0"/>
              <a:t>   </a:t>
            </a:r>
            <a:r>
              <a:rPr lang="es-ES" dirty="0" smtClean="0"/>
              <a:t>Título </a:t>
            </a:r>
            <a:r>
              <a:rPr lang="es-ES" dirty="0"/>
              <a:t>del </a:t>
            </a:r>
            <a:r>
              <a:rPr lang="es-ES" dirty="0" smtClean="0"/>
              <a:t>Caso</a:t>
            </a:r>
            <a:r>
              <a:rPr lang="es-ES" sz="3100" dirty="0" smtClean="0"/>
              <a:t>   </a:t>
            </a:r>
            <a:endParaRPr lang="es-AR" sz="3100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266700" y="2080592"/>
            <a:ext cx="11658600" cy="3895666"/>
          </a:xfrm>
        </p:spPr>
        <p:txBody>
          <a:bodyPr>
            <a:noAutofit/>
          </a:bodyPr>
          <a:lstStyle/>
          <a:p>
            <a:pPr algn="l"/>
            <a:r>
              <a:rPr lang="es-ES" sz="2000" dirty="0"/>
              <a:t>Autores: </a:t>
            </a:r>
          </a:p>
          <a:p>
            <a:pPr algn="l"/>
            <a:r>
              <a:rPr lang="es-ES" sz="2000" dirty="0"/>
              <a:t>Instituciones: </a:t>
            </a:r>
          </a:p>
          <a:p>
            <a:pPr algn="l"/>
            <a:r>
              <a:rPr lang="es-ES" sz="2000" dirty="0"/>
              <a:t>Nombre del Presentador:</a:t>
            </a:r>
          </a:p>
          <a:p>
            <a:pPr algn="l"/>
            <a:r>
              <a:rPr lang="es-ES" sz="2000" dirty="0"/>
              <a:t>No tengo conflictos de intereses que </a:t>
            </a:r>
            <a:r>
              <a:rPr lang="es-ES" sz="2000" dirty="0" smtClean="0"/>
              <a:t>declarar.</a:t>
            </a:r>
            <a:endParaRPr lang="es-ES" sz="2000" dirty="0"/>
          </a:p>
          <a:p>
            <a:pPr algn="l"/>
            <a:endParaRPr lang="es-ES" sz="2000" dirty="0"/>
          </a:p>
          <a:p>
            <a:pPr algn="l"/>
            <a:r>
              <a:rPr lang="es-ES" sz="2000" dirty="0"/>
              <a:t>Los siguientes son mis potenciales conflictos de intereses: 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266700" y="6492875"/>
            <a:ext cx="9656090" cy="365125"/>
          </a:xfrm>
        </p:spPr>
        <p:txBody>
          <a:bodyPr/>
          <a:lstStyle/>
          <a:p>
            <a:r>
              <a:rPr lang="es-AR" b="1" kern="0" dirty="0" smtClean="0">
                <a:ea typeface="Calibri" panose="020F0502020204030204" pitchFamily="34" charset="0"/>
              </a:rPr>
              <a:t>E-mail: </a:t>
            </a:r>
            <a:r>
              <a:rPr lang="es-AR" b="1" u="sng" kern="0" dirty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Página Web: </a:t>
            </a:r>
            <a:r>
              <a:rPr lang="es-AR" b="1" u="sng" kern="0" dirty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dirty="0" smtClean="0">
                <a:ea typeface="Calibri" panose="020F0502020204030204" pitchFamily="34" charset="0"/>
              </a:rPr>
              <a:t> </a:t>
            </a:r>
            <a:r>
              <a:rPr lang="es-AR" b="1" kern="0" dirty="0" smtClean="0">
                <a:ea typeface="Calibri" panose="020F0502020204030204" pitchFamily="34" charset="0"/>
              </a:rPr>
              <a:t>  WhatsApp: +54 9 341 5697771</a:t>
            </a:r>
            <a:endParaRPr lang="es-ES" dirty="0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43199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1506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7832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42940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AR" b="1" kern="0" smtClean="0">
                <a:ea typeface="Calibri" panose="020F0502020204030204" pitchFamily="34" charset="0"/>
              </a:rPr>
              <a:t>E-mail: </a:t>
            </a:r>
            <a:r>
              <a:rPr lang="es-AR" b="1" u="sng" kern="0" smtClean="0">
                <a:ea typeface="Calibri" panose="020F0502020204030204" pitchFamily="34" charset="0"/>
                <a:hlinkClick r:id="rId2"/>
              </a:rPr>
              <a:t>sociedaddecardiologiaderosario@gmail.com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Página Web: </a:t>
            </a:r>
            <a:r>
              <a:rPr lang="es-AR" b="1" u="sng" kern="0" smtClean="0">
                <a:ea typeface="Calibri" panose="020F0502020204030204" pitchFamily="34" charset="0"/>
                <a:hlinkClick r:id="rId3"/>
              </a:rPr>
              <a:t>www.cardiorosario.org.ar</a:t>
            </a:r>
            <a:r>
              <a:rPr lang="es-AR" b="1" u="sng" kern="0" smtClean="0">
                <a:ea typeface="Calibri" panose="020F0502020204030204" pitchFamily="34" charset="0"/>
              </a:rPr>
              <a:t> </a:t>
            </a:r>
            <a:r>
              <a:rPr lang="es-AR" b="1" kern="0" smtClean="0">
                <a:ea typeface="Calibri" panose="020F0502020204030204" pitchFamily="34" charset="0"/>
              </a:rPr>
              <a:t>  WhatsApp: +54 9 341 5697771</a:t>
            </a:r>
            <a:endParaRPr lang="es-ES" smtClean="0"/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861536642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Personalizado 7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A04F27"/>
      </a:hlink>
      <a:folHlink>
        <a:srgbClr val="273C54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TM04033925[[fn=Gota]]</Template>
  <TotalTime>225</TotalTime>
  <Words>99</Words>
  <Application>Microsoft Office PowerPoint</Application>
  <PresentationFormat>Panorámica</PresentationFormat>
  <Paragraphs>12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Segoe UI</vt:lpstr>
      <vt:lpstr>Tw Cen MT</vt:lpstr>
      <vt:lpstr>Gota</vt:lpstr>
      <vt:lpstr>   Título del Caso   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Secretaría SCR</dc:creator>
  <cp:lastModifiedBy>Karina</cp:lastModifiedBy>
  <cp:revision>61</cp:revision>
  <dcterms:created xsi:type="dcterms:W3CDTF">2022-02-10T02:58:23Z</dcterms:created>
  <dcterms:modified xsi:type="dcterms:W3CDTF">2022-04-06T13:52:31Z</dcterms:modified>
</cp:coreProperties>
</file>