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400800" cy="86868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12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28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19266-4AAB-4353-B5A0-1ADC6C782023}" type="datetimeFigureOut">
              <a:rPr lang="es-AR" smtClean="0"/>
              <a:t>18/10/2021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96EAF-4FD1-4198-93B5-10939B121A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910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4E4B5-E08B-4099-BD70-65D0C70F93BE}" type="datetimeFigureOut">
              <a:rPr lang="es-AR" smtClean="0"/>
              <a:t>18/10/2021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95313" y="1085850"/>
            <a:ext cx="521017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EA9DD-B1B9-4638-A00C-D3D972885E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898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151" y="1122363"/>
            <a:ext cx="11676184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151" y="3602037"/>
            <a:ext cx="11676184" cy="229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30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483"/>
            <a:ext cx="10515600" cy="55120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38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308295"/>
            <a:ext cx="2628900" cy="486866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08295"/>
            <a:ext cx="7734300" cy="48686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31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4474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483"/>
            <a:ext cx="10515600" cy="551205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34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34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1686"/>
            <a:ext cx="10515600" cy="509002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09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53551"/>
            <a:ext cx="10515600" cy="537137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1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0218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552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9197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36555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-1" y="0"/>
            <a:ext cx="12192001" cy="1515533"/>
          </a:xfrm>
          <a:prstGeom prst="rect">
            <a:avLst/>
          </a:prstGeom>
          <a:solidFill>
            <a:srgbClr val="81B2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 sz="1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298395"/>
            <a:ext cx="12192001" cy="1532890"/>
          </a:xfrm>
          <a:prstGeom prst="rect">
            <a:avLst/>
          </a:prstGeom>
        </p:spPr>
      </p:pic>
      <p:pic>
        <p:nvPicPr>
          <p:cNvPr id="16" name="Imagen 15"/>
          <p:cNvPicPr>
            <a:picLocks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45" y="83188"/>
            <a:ext cx="648000" cy="648000"/>
          </a:xfrm>
          <a:prstGeom prst="rect">
            <a:avLst/>
          </a:prstGeom>
          <a:noFill/>
        </p:spPr>
      </p:pic>
      <p:pic>
        <p:nvPicPr>
          <p:cNvPr id="17" name="Imagen 16"/>
          <p:cNvPicPr>
            <a:picLocks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45669"/>
            <a:ext cx="1041971" cy="886585"/>
          </a:xfrm>
          <a:prstGeom prst="rect">
            <a:avLst/>
          </a:prstGeom>
        </p:spPr>
      </p:pic>
      <p:sp>
        <p:nvSpPr>
          <p:cNvPr id="18" name="Cuadro de texto 11"/>
          <p:cNvSpPr txBox="1"/>
          <p:nvPr userDrawn="1"/>
        </p:nvSpPr>
        <p:spPr>
          <a:xfrm>
            <a:off x="6196273" y="145359"/>
            <a:ext cx="1411774" cy="1955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7200" rIns="91440" bIns="72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100" b="0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</a:t>
            </a:r>
            <a:r>
              <a:rPr lang="es-AR" sz="1100" b="0" kern="120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Civil</a:t>
            </a:r>
            <a:endParaRPr lang="es-ES" sz="1100" b="0" dirty="0">
              <a:solidFill>
                <a:srgbClr val="59595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Title Placeholder 1"/>
          <p:cNvSpPr>
            <a:spLocks noGrp="1"/>
          </p:cNvSpPr>
          <p:nvPr userDrawn="1">
            <p:ph type="title"/>
          </p:nvPr>
        </p:nvSpPr>
        <p:spPr>
          <a:xfrm>
            <a:off x="293077" y="1291497"/>
            <a:ext cx="11605846" cy="968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39151" y="2454533"/>
            <a:ext cx="11605846" cy="378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21" name="CuadroTexto 20"/>
          <p:cNvSpPr txBox="1"/>
          <p:nvPr userDrawn="1"/>
        </p:nvSpPr>
        <p:spPr>
          <a:xfrm>
            <a:off x="1080072" y="81978"/>
            <a:ext cx="5253361" cy="322317"/>
          </a:xfrm>
          <a:prstGeom prst="rect">
            <a:avLst/>
          </a:prstGeom>
          <a:noFill/>
        </p:spPr>
        <p:txBody>
          <a:bodyPr wrap="none" tIns="7200" bIns="72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ROSARIO</a:t>
            </a:r>
            <a:endParaRPr lang="es-A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ángulo 2"/>
          <p:cNvSpPr/>
          <p:nvPr userDrawn="1"/>
        </p:nvSpPr>
        <p:spPr>
          <a:xfrm>
            <a:off x="7266271" y="158922"/>
            <a:ext cx="3187091" cy="168429"/>
          </a:xfrm>
          <a:prstGeom prst="rect">
            <a:avLst/>
          </a:prstGeom>
        </p:spPr>
        <p:txBody>
          <a:bodyPr wrap="none" tIns="7200" bIns="7200">
            <a:spAutoFit/>
          </a:bodyPr>
          <a:lstStyle/>
          <a:p>
            <a:r>
              <a:rPr lang="es-ES" sz="1000" kern="120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Integrante de la Federación Argentina de Cardiología</a:t>
            </a:r>
            <a:endParaRPr lang="es-AR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CuadroTexto 24"/>
          <p:cNvSpPr txBox="1"/>
          <p:nvPr userDrawn="1"/>
        </p:nvSpPr>
        <p:spPr>
          <a:xfrm>
            <a:off x="1080072" y="359339"/>
            <a:ext cx="3692742" cy="322317"/>
          </a:xfrm>
          <a:prstGeom prst="rect">
            <a:avLst/>
          </a:prstGeom>
          <a:noFill/>
        </p:spPr>
        <p:txBody>
          <a:bodyPr wrap="none" tIns="7200" bIns="72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TERCERA </a:t>
            </a: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SESIÓN CIENTÍFICA</a:t>
            </a:r>
            <a:endParaRPr lang="es-A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dirty="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ardiorosario.org.a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-3" y="5898045"/>
            <a:ext cx="12192002" cy="1004178"/>
            <a:chOff x="-3" y="5898045"/>
            <a:chExt cx="12192002" cy="1004178"/>
          </a:xfrm>
        </p:grpSpPr>
        <p:sp>
          <p:nvSpPr>
            <p:cNvPr id="6" name="Rectángulo 5"/>
            <p:cNvSpPr/>
            <p:nvPr/>
          </p:nvSpPr>
          <p:spPr>
            <a:xfrm>
              <a:off x="-3" y="5962422"/>
              <a:ext cx="12192002" cy="939801"/>
            </a:xfrm>
            <a:prstGeom prst="rect">
              <a:avLst/>
            </a:prstGeom>
            <a:solidFill>
              <a:srgbClr val="81B2D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7" name="Imagen 6"/>
            <p:cNvPicPr/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" y="5898045"/>
              <a:ext cx="12192002" cy="705915"/>
            </a:xfrm>
            <a:prstGeom prst="rect">
              <a:avLst/>
            </a:prstGeom>
          </p:spPr>
        </p:pic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 bwMode="white">
          <a:xfrm>
            <a:off x="2209800" y="2130426"/>
            <a:ext cx="7772400" cy="1470025"/>
          </a:xfrm>
        </p:spPr>
        <p:txBody>
          <a:bodyPr/>
          <a:lstStyle/>
          <a:p>
            <a:r>
              <a:rPr lang="es-ES" dirty="0" smtClean="0"/>
              <a:t>Título del Trabajo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Autores</a:t>
            </a:r>
          </a:p>
          <a:p>
            <a:r>
              <a:rPr lang="es-ES" dirty="0" smtClean="0"/>
              <a:t>Instituciones</a:t>
            </a:r>
          </a:p>
        </p:txBody>
      </p:sp>
      <p:sp>
        <p:nvSpPr>
          <p:cNvPr id="4" name="Footer Placeholder 4"/>
          <p:cNvSpPr txBox="1">
            <a:spLocks/>
          </p:cNvSpPr>
          <p:nvPr/>
        </p:nvSpPr>
        <p:spPr>
          <a:xfrm>
            <a:off x="340556" y="6614796"/>
            <a:ext cx="11510889" cy="287428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400" b="1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E-mail: </a:t>
            </a:r>
            <a:r>
              <a:rPr lang="es-AR" sz="1400" b="1" u="sng" kern="0" dirty="0" smtClean="0">
                <a:solidFill>
                  <a:srgbClr val="0000FF"/>
                </a:solidFill>
                <a:ea typeface="Calibri" panose="020F0502020204030204" pitchFamily="34" charset="0"/>
                <a:hlinkClick r:id="rId3"/>
              </a:rPr>
              <a:t>sociedaddecardiologiaderosario@gmail.com</a:t>
            </a:r>
            <a:r>
              <a:rPr lang="es-AR" sz="1400" b="1" u="sng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s-AR" sz="1400" b="1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  Página Web: </a:t>
            </a:r>
            <a:r>
              <a:rPr lang="es-AR" sz="1400" b="1" u="sng" kern="0" dirty="0" smtClean="0">
                <a:solidFill>
                  <a:srgbClr val="0000FF"/>
                </a:solidFill>
                <a:ea typeface="Calibri" panose="020F0502020204030204" pitchFamily="34" charset="0"/>
                <a:hlinkClick r:id="rId4"/>
              </a:rPr>
              <a:t>www.cardiorosario.org.ar</a:t>
            </a:r>
            <a:r>
              <a:rPr lang="es-AR" sz="1400" b="1" u="sng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s-AR" sz="1400" b="1" kern="0" dirty="0" smtClean="0">
                <a:solidFill>
                  <a:srgbClr val="000000"/>
                </a:solidFill>
                <a:ea typeface="Calibri" panose="020F0502020204030204" pitchFamily="34" charset="0"/>
              </a:rPr>
              <a:t>  WhatsApp: +54 9 341 5697771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1758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07568" y="1268761"/>
            <a:ext cx="7772400" cy="4392487"/>
          </a:xfrm>
        </p:spPr>
        <p:txBody>
          <a:bodyPr anchor="t">
            <a:normAutofit/>
          </a:bodyPr>
          <a:lstStyle/>
          <a:p>
            <a:r>
              <a:rPr lang="es-ES" sz="2800" dirty="0">
                <a:solidFill>
                  <a:schemeClr val="tx1"/>
                </a:solidFill>
              </a:rPr>
              <a:t>Nombre del Presentador:</a:t>
            </a:r>
          </a:p>
          <a:p>
            <a:endParaRPr lang="es-ES" sz="2800" dirty="0">
              <a:solidFill>
                <a:schemeClr val="tx1"/>
              </a:solidFill>
            </a:endParaRPr>
          </a:p>
          <a:p>
            <a:pPr marL="457200" indent="-457200">
              <a:buFont typeface="Wingdings"/>
              <a:buChar char="þ"/>
            </a:pPr>
            <a:r>
              <a:rPr lang="es-AR" sz="2800" dirty="0">
                <a:solidFill>
                  <a:schemeClr val="tx1"/>
                </a:solidFill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endParaRPr lang="es-AR" sz="2800" dirty="0">
              <a:solidFill>
                <a:schemeClr val="tx1"/>
              </a:solidFill>
              <a:cs typeface="Arial" pitchFamily="34" charset="0"/>
              <a:sym typeface="Monotype Sorts" charset="2"/>
            </a:endParaRPr>
          </a:p>
          <a:p>
            <a:pPr marL="457200" indent="-457200">
              <a:buFont typeface="Wingdings"/>
              <a:buChar char="þ"/>
            </a:pPr>
            <a:r>
              <a:rPr lang="es-AR" sz="2800" dirty="0">
                <a:solidFill>
                  <a:schemeClr val="tx1"/>
                </a:solidFill>
                <a:cs typeface="Arial" pitchFamily="34" charset="0"/>
              </a:rPr>
              <a:t>Los siguientes son mis potenciales conflictos de intereses: </a:t>
            </a:r>
            <a:endParaRPr lang="es-A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1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Introducción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388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1209186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/>
              <a:t>Objetivo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232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1209186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/>
              <a:t>Materiales y Métodos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64664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1209186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/>
              <a:t>Resultados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630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199" y="1209186"/>
            <a:ext cx="10515600" cy="1325563"/>
          </a:xfrm>
        </p:spPr>
        <p:txBody>
          <a:bodyPr/>
          <a:lstStyle/>
          <a:p>
            <a:pPr algn="ctr"/>
            <a:r>
              <a:rPr lang="es-ES" b="1" dirty="0" smtClean="0"/>
              <a:t>Conclusiones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2293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</TotalTime>
  <Words>46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Monotype Sorts</vt:lpstr>
      <vt:lpstr>Segoe UI</vt:lpstr>
      <vt:lpstr>Times New Roman</vt:lpstr>
      <vt:lpstr>Wingdings</vt:lpstr>
      <vt:lpstr>1_Tema de Office</vt:lpstr>
      <vt:lpstr>Título del Trabajo</vt:lpstr>
      <vt:lpstr>Presentación de PowerPoint</vt:lpstr>
      <vt:lpstr>Introducción</vt:lpstr>
      <vt:lpstr>Objetivo</vt:lpstr>
      <vt:lpstr>Materiales y Métodos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Shatski</dc:creator>
  <cp:lastModifiedBy>Karina</cp:lastModifiedBy>
  <cp:revision>103</cp:revision>
  <cp:lastPrinted>2021-02-19T21:15:22Z</cp:lastPrinted>
  <dcterms:created xsi:type="dcterms:W3CDTF">2021-02-19T20:40:07Z</dcterms:created>
  <dcterms:modified xsi:type="dcterms:W3CDTF">2021-10-18T22:43:02Z</dcterms:modified>
</cp:coreProperties>
</file>