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5D"/>
    <a:srgbClr val="00005F"/>
    <a:srgbClr val="000063"/>
    <a:srgbClr val="F1F1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72" d="100"/>
          <a:sy n="72" d="100"/>
        </p:scale>
        <p:origin x="636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2353BA-74D7-4D00-8239-0FF860F60A2A}" type="datetimeFigureOut">
              <a:rPr lang="es-ES" smtClean="0"/>
              <a:t>25/09/2020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748FC5-1B80-4956-B526-54AB018F1F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97216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005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ES" dirty="0"/>
          </a:p>
        </p:txBody>
      </p:sp>
      <p:sp>
        <p:nvSpPr>
          <p:cNvPr id="15" name="Título 14"/>
          <p:cNvSpPr>
            <a:spLocks noGrp="1"/>
          </p:cNvSpPr>
          <p:nvPr userDrawn="1">
            <p:ph type="title"/>
          </p:nvPr>
        </p:nvSpPr>
        <p:spPr>
          <a:xfrm>
            <a:off x="632612" y="1161554"/>
            <a:ext cx="10972800" cy="1143000"/>
          </a:xfrm>
        </p:spPr>
        <p:txBody>
          <a:bodyPr/>
          <a:lstStyle>
            <a:lvl1pPr>
              <a:defRPr>
                <a:solidFill>
                  <a:srgbClr val="00005D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16" name="Marcador de fecha 15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005D"/>
                </a:solidFill>
              </a:defRPr>
            </a:lvl1pPr>
          </a:lstStyle>
          <a:p>
            <a:fld id="{8A76ADC6-4B55-4CDE-B0CF-F905B5D31AB7}" type="datetimeFigureOut">
              <a:rPr lang="es-ES" smtClean="0"/>
              <a:pPr/>
              <a:t>25/09/2020</a:t>
            </a:fld>
            <a:endParaRPr lang="es-ES"/>
          </a:p>
        </p:txBody>
      </p:sp>
      <p:sp>
        <p:nvSpPr>
          <p:cNvPr id="17" name="Marcador de pie de página 16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5D"/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Marcador de número de diapositiva 17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5D"/>
                </a:solidFill>
              </a:defRPr>
            </a:lvl1pPr>
          </a:lstStyle>
          <a:p>
            <a:fld id="{EBAA3418-4C7A-4FEB-8FE6-C2425CA18C4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28069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ADC6-4B55-4CDE-B0CF-F905B5D31AB7}" type="datetimeFigureOut">
              <a:rPr lang="es-ES" smtClean="0"/>
              <a:t>25/09/2020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A3418-4C7A-4FEB-8FE6-C2425CA18C4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54087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980729"/>
            <a:ext cx="2743200" cy="514543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980729"/>
            <a:ext cx="8026400" cy="514543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ADC6-4B55-4CDE-B0CF-F905B5D31AB7}" type="datetimeFigureOut">
              <a:rPr lang="es-ES" smtClean="0"/>
              <a:t>25/09/2020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A3418-4C7A-4FEB-8FE6-C2425CA18C4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98279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ADC6-4B55-4CDE-B0CF-F905B5D31AB7}" type="datetimeFigureOut">
              <a:rPr lang="es-ES" smtClean="0"/>
              <a:t>25/09/2020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A3418-4C7A-4FEB-8FE6-C2425CA18C4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75397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ADC6-4B55-4CDE-B0CF-F905B5D31AB7}" type="datetimeFigureOut">
              <a:rPr lang="es-ES" smtClean="0"/>
              <a:t>25/09/2020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A3418-4C7A-4FEB-8FE6-C2425CA18C4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30765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00005D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ADC6-4B55-4CDE-B0CF-F905B5D31AB7}" type="datetimeFigureOut">
              <a:rPr lang="es-ES" smtClean="0"/>
              <a:t>25/09/2020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A3418-4C7A-4FEB-8FE6-C2425CA18C4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0556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2204864"/>
            <a:ext cx="5384800" cy="39212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2204864"/>
            <a:ext cx="5384800" cy="39212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ADC6-4B55-4CDE-B0CF-F905B5D31AB7}" type="datetimeFigureOut">
              <a:rPr lang="es-ES" smtClean="0"/>
              <a:t>25/09/2020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A3418-4C7A-4FEB-8FE6-C2425CA18C4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352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052736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2357190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3068960"/>
            <a:ext cx="5386917" cy="30572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2357190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3068960"/>
            <a:ext cx="5389033" cy="30572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ADC6-4B55-4CDE-B0CF-F905B5D31AB7}" type="datetimeFigureOut">
              <a:rPr lang="es-ES" smtClean="0"/>
              <a:t>25/09/2020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A3418-4C7A-4FEB-8FE6-C2425CA18C4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82677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ADC6-4B55-4CDE-B0CF-F905B5D31AB7}" type="datetimeFigureOut">
              <a:rPr lang="es-ES" smtClean="0"/>
              <a:t>25/09/2020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A3418-4C7A-4FEB-8FE6-C2425CA18C4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7378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ADC6-4B55-4CDE-B0CF-F905B5D31AB7}" type="datetimeFigureOut">
              <a:rPr lang="es-ES" smtClean="0"/>
              <a:t>25/09/2020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A3418-4C7A-4FEB-8FE6-C2425CA18C4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211497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970806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980729"/>
            <a:ext cx="6815667" cy="51454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2204864"/>
            <a:ext cx="4011084" cy="39212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ADC6-4B55-4CDE-B0CF-F905B5D31AB7}" type="datetimeFigureOut">
              <a:rPr lang="es-ES" smtClean="0"/>
              <a:t>25/09/2020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A3418-4C7A-4FEB-8FE6-C2425CA18C4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65094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980728"/>
            <a:ext cx="7315200" cy="374684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ADC6-4B55-4CDE-B0CF-F905B5D31AB7}" type="datetimeFigureOut">
              <a:rPr lang="es-ES" smtClean="0"/>
              <a:t>25/09/2020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A3418-4C7A-4FEB-8FE6-C2425CA18C4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54439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81">
              <a:srgbClr val="FFFF99"/>
            </a:gs>
            <a:gs pos="33000">
              <a:schemeClr val="tx1"/>
            </a:gs>
            <a:gs pos="100000">
              <a:srgbClr val="5AA2E4"/>
            </a:gs>
            <a:gs pos="81000">
              <a:srgbClr val="B4D4F2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91784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2132857"/>
            <a:ext cx="10972800" cy="39933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005D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8A76ADC6-4B55-4CDE-B0CF-F905B5D31AB7}" type="datetimeFigureOut">
              <a:rPr lang="es-ES" smtClean="0"/>
              <a:pPr/>
              <a:t>25/09/2020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005D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005D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EBAA3418-4C7A-4FEB-8FE6-C2425CA18C4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2" name="Rectángulo 11"/>
          <p:cNvSpPr/>
          <p:nvPr userDrawn="1"/>
        </p:nvSpPr>
        <p:spPr>
          <a:xfrm>
            <a:off x="1397951" y="485368"/>
            <a:ext cx="352493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600" b="1" kern="1200" dirty="0" smtClean="0">
                <a:solidFill>
                  <a:srgbClr val="00005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TERCERA</a:t>
            </a:r>
            <a:r>
              <a:rPr lang="es-ES" sz="1600" b="1" kern="1200" baseline="0" dirty="0" smtClean="0">
                <a:solidFill>
                  <a:srgbClr val="00005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 SESIÓN CIENTÍFICA 2020</a:t>
            </a:r>
            <a:endParaRPr lang="es-A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9" name="11 CuadroTexto"/>
          <p:cNvSpPr txBox="1"/>
          <p:nvPr userDrawn="1"/>
        </p:nvSpPr>
        <p:spPr>
          <a:xfrm>
            <a:off x="1397951" y="44624"/>
            <a:ext cx="72841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s-ES" sz="2800" b="1" kern="1200" dirty="0" smtClean="0">
                <a:solidFill>
                  <a:srgbClr val="000063"/>
                </a:solidFill>
                <a:effectLst>
                  <a:outerShdw blurRad="215900" dist="50800" dir="4200000" sx="101000" sy="101000" algn="tl" rotWithShape="0">
                    <a:prstClr val="black">
                      <a:alpha val="55000"/>
                    </a:prstClr>
                  </a:outerShdw>
                </a:effectLst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SOCIEDAD DE CARDIOLOGÍA DE ROSARIO</a:t>
            </a:r>
          </a:p>
        </p:txBody>
      </p:sp>
      <p:pic>
        <p:nvPicPr>
          <p:cNvPr id="10" name="Imagen 9"/>
          <p:cNvPicPr preferRelativeResize="0">
            <a:picLocks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6757" y="19246"/>
            <a:ext cx="997200" cy="996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61082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00005D"/>
          </a:solidFill>
          <a:latin typeface="Segoe UI" panose="020B0502040204020203" pitchFamily="34" charset="0"/>
          <a:ea typeface="+mj-ea"/>
          <a:cs typeface="Segoe UI" panose="020B0502040204020203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00005D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00005D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00005D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00005D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00005D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Autores</a:t>
            </a:r>
          </a:p>
          <a:p>
            <a:r>
              <a:rPr lang="es-ES" dirty="0" smtClean="0"/>
              <a:t>Instituciones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 bwMode="white">
          <a:xfrm>
            <a:off x="2209800" y="2130426"/>
            <a:ext cx="7772400" cy="1470025"/>
          </a:xfrm>
        </p:spPr>
        <p:txBody>
          <a:bodyPr/>
          <a:lstStyle/>
          <a:p>
            <a:r>
              <a:rPr lang="es-ES" dirty="0" smtClean="0"/>
              <a:t>Título del </a:t>
            </a:r>
            <a:r>
              <a:rPr lang="es-ES" dirty="0" smtClean="0"/>
              <a:t>Trabajo Científico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2474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07568" y="1268761"/>
            <a:ext cx="7772400" cy="4392487"/>
          </a:xfrm>
        </p:spPr>
        <p:txBody>
          <a:bodyPr anchor="t">
            <a:normAutofit/>
          </a:bodyPr>
          <a:lstStyle/>
          <a:p>
            <a:r>
              <a:rPr lang="es-ES" sz="2800" b="1" dirty="0"/>
              <a:t>Nombre del Presentador:</a:t>
            </a:r>
          </a:p>
          <a:p>
            <a:endParaRPr lang="es-ES" sz="2800" b="1" dirty="0"/>
          </a:p>
          <a:p>
            <a:pPr marL="457200" indent="-457200">
              <a:buFont typeface="Wingdings"/>
              <a:buChar char="þ"/>
            </a:pPr>
            <a:r>
              <a:rPr lang="es-AR" sz="2800" b="1" dirty="0">
                <a:cs typeface="Arial" pitchFamily="34" charset="0"/>
                <a:sym typeface="Monotype Sorts" charset="2"/>
              </a:rPr>
              <a:t>No tengo conflictos de intereses que declarar</a:t>
            </a:r>
          </a:p>
          <a:p>
            <a:endParaRPr lang="es-AR" sz="2800" dirty="0">
              <a:cs typeface="Arial" pitchFamily="34" charset="0"/>
              <a:sym typeface="Monotype Sorts" charset="2"/>
            </a:endParaRPr>
          </a:p>
          <a:p>
            <a:pPr marL="457200" indent="-457200">
              <a:buFont typeface="Wingdings"/>
              <a:buChar char="þ"/>
            </a:pPr>
            <a:r>
              <a:rPr lang="es-AR" sz="2800" b="1" dirty="0">
                <a:cs typeface="Arial" pitchFamily="34" charset="0"/>
              </a:rPr>
              <a:t>Los siguientes son mis potenciales conflictos de intereses: </a:t>
            </a:r>
            <a:endParaRPr lang="es-AR" sz="2800" b="1" dirty="0"/>
          </a:p>
        </p:txBody>
      </p:sp>
    </p:spTree>
    <p:extLst>
      <p:ext uri="{BB962C8B-B14F-4D97-AF65-F5344CB8AC3E}">
        <p14:creationId xmlns:p14="http://schemas.microsoft.com/office/powerpoint/2010/main" val="336315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91544" y="908720"/>
            <a:ext cx="8229600" cy="1143000"/>
          </a:xfrm>
        </p:spPr>
        <p:txBody>
          <a:bodyPr/>
          <a:lstStyle/>
          <a:p>
            <a:r>
              <a:rPr lang="es-ES" b="1" dirty="0" smtClean="0"/>
              <a:t>Introducción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4203579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91544" y="908720"/>
            <a:ext cx="8229600" cy="1143000"/>
          </a:xfrm>
        </p:spPr>
        <p:txBody>
          <a:bodyPr/>
          <a:lstStyle/>
          <a:p>
            <a:r>
              <a:rPr lang="es-ES" b="1" dirty="0" smtClean="0"/>
              <a:t>Objetivo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2769149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91544" y="908720"/>
            <a:ext cx="8229600" cy="1143000"/>
          </a:xfrm>
        </p:spPr>
        <p:txBody>
          <a:bodyPr/>
          <a:lstStyle/>
          <a:p>
            <a:r>
              <a:rPr lang="es-ES" b="1" dirty="0" smtClean="0"/>
              <a:t>Materiales y Métodos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2555498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91544" y="908720"/>
            <a:ext cx="8229600" cy="1143000"/>
          </a:xfrm>
        </p:spPr>
        <p:txBody>
          <a:bodyPr/>
          <a:lstStyle/>
          <a:p>
            <a:r>
              <a:rPr lang="es-ES" b="1" dirty="0" smtClean="0"/>
              <a:t>Resultados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727819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91544" y="908720"/>
            <a:ext cx="8229600" cy="1143000"/>
          </a:xfrm>
        </p:spPr>
        <p:txBody>
          <a:bodyPr/>
          <a:lstStyle/>
          <a:p>
            <a:r>
              <a:rPr lang="es-ES" b="1" dirty="0" smtClean="0"/>
              <a:t>Conclusiones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727819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ersonalizado 1">
      <a:majorFont>
        <a:latin typeface="Ebrima"/>
        <a:ea typeface=""/>
        <a:cs typeface=""/>
      </a:majorFont>
      <a:minorFont>
        <a:latin typeface="Ebri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260</TotalTime>
  <Words>33</Words>
  <Application>Microsoft Office PowerPoint</Application>
  <PresentationFormat>Panorámica</PresentationFormat>
  <Paragraphs>13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Arial</vt:lpstr>
      <vt:lpstr>Calibri</vt:lpstr>
      <vt:lpstr>Monotype Sorts</vt:lpstr>
      <vt:lpstr>Segoe UI</vt:lpstr>
      <vt:lpstr>Wingdings</vt:lpstr>
      <vt:lpstr>Tema de Office</vt:lpstr>
      <vt:lpstr>Título del Trabajo Científico</vt:lpstr>
      <vt:lpstr>Presentación de PowerPoint</vt:lpstr>
      <vt:lpstr>Introducción</vt:lpstr>
      <vt:lpstr>Objetivo</vt:lpstr>
      <vt:lpstr>Materiales y Métodos</vt:lpstr>
      <vt:lpstr>Resultados</vt:lpstr>
      <vt:lpstr>Conclusiones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Primera Sesión Científica</dc:title>
  <dc:creator>Karina</dc:creator>
  <cp:lastModifiedBy>Secretaría SCR</cp:lastModifiedBy>
  <cp:revision>62</cp:revision>
  <dcterms:created xsi:type="dcterms:W3CDTF">2015-03-06T23:10:18Z</dcterms:created>
  <dcterms:modified xsi:type="dcterms:W3CDTF">2020-09-25T22:46:57Z</dcterms:modified>
</cp:coreProperties>
</file>