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A2E4"/>
    <a:srgbClr val="B4D4F2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74" d="100"/>
          <a:sy n="74" d="100"/>
        </p:scale>
        <p:origin x="480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082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353BA-74D7-4D00-8239-0FF860F60A2A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48FC5-1B80-4956-B526-54AB018F1F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9721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252FC-BF04-4D67-B050-4786A77482CF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3F96A-6241-4D37-B0BE-5ED678048B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3991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15" name="Título 14"/>
          <p:cNvSpPr>
            <a:spLocks noGrp="1"/>
          </p:cNvSpPr>
          <p:nvPr userDrawn="1">
            <p:ph type="title"/>
          </p:nvPr>
        </p:nvSpPr>
        <p:spPr>
          <a:xfrm>
            <a:off x="632612" y="1161554"/>
            <a:ext cx="10972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16" name="Marcador de fecha 15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17" name="Marcador de pie de página 16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8" name="Marcador de número de diapositiva 17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2806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5408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1124745"/>
            <a:ext cx="2743200" cy="500141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1124745"/>
            <a:ext cx="8026400" cy="500141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9827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7539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con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24744"/>
            <a:ext cx="10972800" cy="93610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2 Marcador de texto"/>
          <p:cNvSpPr>
            <a:spLocks noGrp="1"/>
          </p:cNvSpPr>
          <p:nvPr>
            <p:ph idx="1"/>
          </p:nvPr>
        </p:nvSpPr>
        <p:spPr>
          <a:xfrm>
            <a:off x="609600" y="2132857"/>
            <a:ext cx="10972800" cy="3993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67286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Tex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pPr/>
              <a:t>25/09/2020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3"/>
          </p:nvPr>
        </p:nvSpPr>
        <p:spPr>
          <a:xfrm>
            <a:off x="609600" y="2205039"/>
            <a:ext cx="10972800" cy="38877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0478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pPr/>
              <a:t>25/09/2020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1571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25/09/2020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3076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6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0556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2204864"/>
            <a:ext cx="5384800" cy="39212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2204864"/>
            <a:ext cx="5384800" cy="39212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352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24744"/>
            <a:ext cx="10972800" cy="1070992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235719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3068960"/>
            <a:ext cx="5386917" cy="3057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235719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3068960"/>
            <a:ext cx="5389033" cy="3057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8267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737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1149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1124744"/>
            <a:ext cx="4011084" cy="10081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1124745"/>
            <a:ext cx="6815667" cy="5001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2204864"/>
            <a:ext cx="4011084" cy="39212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6509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1196752"/>
            <a:ext cx="7315200" cy="34196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5443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81">
              <a:srgbClr val="FFFF99"/>
            </a:gs>
            <a:gs pos="33000">
              <a:schemeClr val="tx1"/>
            </a:gs>
            <a:gs pos="100000">
              <a:srgbClr val="5AA2E4"/>
            </a:gs>
            <a:gs pos="81000">
              <a:srgbClr val="B4D4F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1245914"/>
            <a:ext cx="10972800" cy="814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2132857"/>
            <a:ext cx="10972800" cy="3993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66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8A76ADC6-4B55-4CDE-B0CF-F905B5D31AB7}" type="datetimeFigureOut">
              <a:rPr lang="es-ES" smtClean="0"/>
              <a:pPr/>
              <a:t>25/09/2020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66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66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EBAA3418-4C7A-4FEB-8FE6-C2425CA18C49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6" name="1 Marcador de título"/>
          <p:cNvSpPr txBox="1">
            <a:spLocks/>
          </p:cNvSpPr>
          <p:nvPr userDrawn="1"/>
        </p:nvSpPr>
        <p:spPr>
          <a:xfrm>
            <a:off x="2443051" y="4132452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4000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1397951" y="485368"/>
            <a:ext cx="35249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600" b="1" kern="1200" dirty="0" smtClean="0">
                <a:solidFill>
                  <a:srgbClr val="0000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TERCERA</a:t>
            </a:r>
            <a:r>
              <a:rPr lang="es-ES" sz="1600" b="1" kern="1200" baseline="0" dirty="0" smtClean="0">
                <a:solidFill>
                  <a:srgbClr val="0000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SESIÓN CIENTÍFICA 2020</a:t>
            </a:r>
            <a:endParaRPr lang="es-A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Imagen 6"/>
          <p:cNvPicPr preferRelativeResize="0">
            <a:picLocks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757" y="19246"/>
            <a:ext cx="997200" cy="996481"/>
          </a:xfrm>
          <a:prstGeom prst="rect">
            <a:avLst/>
          </a:prstGeom>
        </p:spPr>
      </p:pic>
      <p:sp>
        <p:nvSpPr>
          <p:cNvPr id="13" name="11 CuadroTexto"/>
          <p:cNvSpPr txBox="1"/>
          <p:nvPr userDrawn="1"/>
        </p:nvSpPr>
        <p:spPr>
          <a:xfrm>
            <a:off x="1397951" y="44624"/>
            <a:ext cx="72841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s-ES" sz="2800" b="1" kern="1200" dirty="0" smtClean="0">
                <a:solidFill>
                  <a:srgbClr val="000063"/>
                </a:solidFill>
                <a:effectLst>
                  <a:outerShdw blurRad="215900" dist="50800" dir="4200000" sx="101000" sy="101000" algn="tl" rotWithShape="0">
                    <a:prstClr val="black">
                      <a:alpha val="55000"/>
                    </a:prst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SOCIEDAD DE CARDIOLOGÍA DE ROSARIO</a:t>
            </a:r>
          </a:p>
        </p:txBody>
      </p:sp>
    </p:spTree>
    <p:extLst>
      <p:ext uri="{BB962C8B-B14F-4D97-AF65-F5344CB8AC3E}">
        <p14:creationId xmlns:p14="http://schemas.microsoft.com/office/powerpoint/2010/main" val="10661082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3" r:id="rId14"/>
    <p:sldLayoutId id="2147483662" r:id="rId1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00066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rgbClr val="000066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rgbClr val="000066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rgbClr val="000066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rgbClr val="000066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rgbClr val="000066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23392" y="2060848"/>
            <a:ext cx="10873208" cy="4032448"/>
          </a:xfrm>
        </p:spPr>
        <p:txBody>
          <a:bodyPr anchor="t">
            <a:normAutofit/>
          </a:bodyPr>
          <a:lstStyle/>
          <a:p>
            <a:pPr>
              <a:lnSpc>
                <a:spcPct val="120000"/>
              </a:lnSpc>
            </a:pPr>
            <a:r>
              <a:rPr lang="es-AR" sz="2400" b="1" dirty="0" smtClean="0"/>
              <a:t>Autores: </a:t>
            </a:r>
          </a:p>
          <a:p>
            <a:pPr>
              <a:lnSpc>
                <a:spcPct val="120000"/>
              </a:lnSpc>
            </a:pPr>
            <a:r>
              <a:rPr lang="es-AR" sz="2400" b="1" dirty="0" smtClean="0"/>
              <a:t>Instituciones: </a:t>
            </a:r>
          </a:p>
          <a:p>
            <a:pPr>
              <a:lnSpc>
                <a:spcPct val="120000"/>
              </a:lnSpc>
            </a:pPr>
            <a:r>
              <a:rPr lang="es-AR" sz="2400" b="1" dirty="0" smtClean="0"/>
              <a:t>Nombre del Presentador:</a:t>
            </a:r>
          </a:p>
          <a:p>
            <a:pPr marL="457200" indent="-457200">
              <a:lnSpc>
                <a:spcPct val="120000"/>
              </a:lnSpc>
              <a:buFont typeface="Wingdings"/>
              <a:buChar char="þ"/>
            </a:pPr>
            <a:r>
              <a:rPr lang="es-AR" sz="2400" b="1" dirty="0" smtClean="0">
                <a:cs typeface="Arial" pitchFamily="34" charset="0"/>
                <a:sym typeface="Monotype Sorts" charset="2"/>
              </a:rPr>
              <a:t>No tengo conflictos de intereses que declarar</a:t>
            </a:r>
          </a:p>
          <a:p>
            <a:pPr>
              <a:lnSpc>
                <a:spcPct val="120000"/>
              </a:lnSpc>
            </a:pPr>
            <a:endParaRPr lang="es-AR" sz="2400" dirty="0" smtClean="0">
              <a:cs typeface="Arial" pitchFamily="34" charset="0"/>
              <a:sym typeface="Monotype Sorts" charset="2"/>
            </a:endParaRPr>
          </a:p>
          <a:p>
            <a:pPr marL="457200" indent="-457200">
              <a:lnSpc>
                <a:spcPct val="120000"/>
              </a:lnSpc>
              <a:buFont typeface="Wingdings"/>
              <a:buChar char="þ"/>
            </a:pPr>
            <a:r>
              <a:rPr lang="es-AR" sz="2400" b="1" dirty="0" smtClean="0">
                <a:cs typeface="Arial" pitchFamily="34" charset="0"/>
              </a:rPr>
              <a:t>Los siguientes son mis potenciales conflictos de intereses: </a:t>
            </a:r>
            <a:endParaRPr lang="es-AR" sz="2400" b="1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 bwMode="white">
          <a:xfrm>
            <a:off x="2207568" y="1168476"/>
            <a:ext cx="7632848" cy="604341"/>
          </a:xfrm>
        </p:spPr>
        <p:txBody>
          <a:bodyPr/>
          <a:lstStyle/>
          <a:p>
            <a:pPr algn="ctr"/>
            <a:r>
              <a:rPr lang="es-ES" sz="3200" b="0" smtClean="0"/>
              <a:t>Título DEL CASO CLÍNICO</a:t>
            </a:r>
            <a:endParaRPr lang="es-ES" sz="3200" b="0" dirty="0"/>
          </a:p>
        </p:txBody>
      </p:sp>
    </p:spTree>
    <p:extLst>
      <p:ext uri="{BB962C8B-B14F-4D97-AF65-F5344CB8AC3E}">
        <p14:creationId xmlns:p14="http://schemas.microsoft.com/office/powerpoint/2010/main" val="336315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2 Marcador de texto"/>
          <p:cNvSpPr>
            <a:spLocks noGrp="1"/>
          </p:cNvSpPr>
          <p:nvPr>
            <p:ph idx="1"/>
          </p:nvPr>
        </p:nvSpPr>
        <p:spPr>
          <a:xfrm>
            <a:off x="1981200" y="2132857"/>
            <a:ext cx="8229600" cy="3993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0357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48250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55157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80049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1">
      <a:majorFont>
        <a:latin typeface="Ebrima"/>
        <a:ea typeface=""/>
        <a:cs typeface=""/>
      </a:majorFont>
      <a:minorFont>
        <a:latin typeface="Ebri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</TotalTime>
  <Words>46</Words>
  <Application>Microsoft Office PowerPoint</Application>
  <PresentationFormat>Panorámica</PresentationFormat>
  <Paragraphs>12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Calibri</vt:lpstr>
      <vt:lpstr>Ebrima</vt:lpstr>
      <vt:lpstr>Monotype Sorts</vt:lpstr>
      <vt:lpstr>Segoe UI</vt:lpstr>
      <vt:lpstr>Wingdings</vt:lpstr>
      <vt:lpstr>Tema de Office</vt:lpstr>
      <vt:lpstr>Título DEL CASO CLÍNICO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clínico en el Simposio 2019</dc:title>
  <dc:creator>Karina</dc:creator>
  <cp:keywords>Segunda Sesión Científica</cp:keywords>
  <cp:lastModifiedBy>Secretaría SCR</cp:lastModifiedBy>
  <cp:revision>91</cp:revision>
  <dcterms:created xsi:type="dcterms:W3CDTF">2015-03-06T23:10:18Z</dcterms:created>
  <dcterms:modified xsi:type="dcterms:W3CDTF">2020-09-25T22:46:32Z</dcterms:modified>
</cp:coreProperties>
</file>