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D"/>
    <a:srgbClr val="00005F"/>
    <a:srgbClr val="000063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72" d="100"/>
          <a:sy n="72" d="100"/>
        </p:scale>
        <p:origin x="60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353BA-74D7-4D00-8239-0FF860F60A2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48FC5-1B80-4956-B526-54AB018F1F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9721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5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15" name="Título 14"/>
          <p:cNvSpPr>
            <a:spLocks noGrp="1"/>
          </p:cNvSpPr>
          <p:nvPr userDrawn="1">
            <p:ph type="title"/>
          </p:nvPr>
        </p:nvSpPr>
        <p:spPr>
          <a:xfrm>
            <a:off x="474459" y="1161554"/>
            <a:ext cx="8229600" cy="1143000"/>
          </a:xfrm>
        </p:spPr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6" name="Marcador de fecha 15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fld id="{8A76ADC6-4B55-4CDE-B0CF-F905B5D31AB7}" type="datetimeFigureOut">
              <a:rPr lang="es-ES" smtClean="0"/>
              <a:pPr/>
              <a:t>18/06/2020</a:t>
            </a:fld>
            <a:endParaRPr lang="es-ES"/>
          </a:p>
        </p:txBody>
      </p:sp>
      <p:sp>
        <p:nvSpPr>
          <p:cNvPr id="17" name="Marcador de pie de página 16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Marcador de número de diapositiva 17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2806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408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827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539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07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5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55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39212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04864"/>
            <a:ext cx="4038600" cy="39212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5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35719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3068959"/>
            <a:ext cx="4040188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235719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3068959"/>
            <a:ext cx="4041775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267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37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149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7080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509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980727"/>
            <a:ext cx="5486400" cy="37468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44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1">
              <a:srgbClr val="FFFF99"/>
            </a:gs>
            <a:gs pos="33000">
              <a:schemeClr val="tx1"/>
            </a:gs>
            <a:gs pos="100000">
              <a:srgbClr val="5AA2E4"/>
            </a:gs>
            <a:gs pos="81000">
              <a:srgbClr val="B4D4F2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5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A76ADC6-4B55-4CDE-B0CF-F905B5D31AB7}" type="datetimeFigureOut">
              <a:rPr lang="es-ES" smtClean="0"/>
              <a:pPr/>
              <a:t>18/06/2020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5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5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Rectángulo 11"/>
          <p:cNvSpPr/>
          <p:nvPr userDrawn="1"/>
        </p:nvSpPr>
        <p:spPr>
          <a:xfrm>
            <a:off x="1048463" y="485368"/>
            <a:ext cx="35589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b="1" kern="1200" dirty="0" smtClean="0">
                <a:solidFill>
                  <a:srgbClr val="0000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PRIMERA</a:t>
            </a:r>
            <a:r>
              <a:rPr lang="es-ES" sz="1600" b="1" kern="1200" baseline="0" dirty="0" smtClean="0">
                <a:solidFill>
                  <a:srgbClr val="0000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es-ES" sz="1600" b="1" kern="1200" baseline="0" dirty="0" smtClean="0">
                <a:solidFill>
                  <a:srgbClr val="0000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SESIÓN </a:t>
            </a:r>
            <a:r>
              <a:rPr lang="es-ES" sz="1600" b="1" kern="1200" baseline="0" dirty="0" smtClean="0">
                <a:solidFill>
                  <a:srgbClr val="0000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CIENTÍFICA 2020</a:t>
            </a:r>
            <a:endParaRPr lang="es-A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567" y="19245"/>
            <a:ext cx="764043" cy="764043"/>
          </a:xfrm>
          <a:prstGeom prst="rect">
            <a:avLst/>
          </a:prstGeom>
        </p:spPr>
      </p:pic>
      <p:sp>
        <p:nvSpPr>
          <p:cNvPr id="19" name="11 CuadroTexto"/>
          <p:cNvSpPr txBox="1"/>
          <p:nvPr userDrawn="1"/>
        </p:nvSpPr>
        <p:spPr>
          <a:xfrm>
            <a:off x="1048463" y="44624"/>
            <a:ext cx="7284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s-ES" sz="2800" b="1" kern="1200" dirty="0" smtClean="0">
                <a:solidFill>
                  <a:srgbClr val="000063"/>
                </a:solidFill>
                <a:effectLst>
                  <a:outerShdw blurRad="215900" dist="50800" dir="4200000" sx="101000" sy="101000" algn="tl" rotWithShape="0">
                    <a:prstClr val="black">
                      <a:alpha val="55000"/>
                    </a:prst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SOCIEDAD DE CARDIOLOGÍA DE </a:t>
            </a:r>
            <a:r>
              <a:rPr lang="es-ES" sz="2800" b="1" kern="1200" dirty="0" smtClean="0">
                <a:solidFill>
                  <a:srgbClr val="000063"/>
                </a:solidFill>
                <a:effectLst>
                  <a:outerShdw blurRad="215900" dist="50800" dir="4200000" sx="101000" sy="101000" algn="tl" rotWithShape="0">
                    <a:prstClr val="black">
                      <a:alpha val="55000"/>
                    </a:prst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ROSARIO</a:t>
            </a:r>
            <a:endParaRPr lang="es-ES" sz="2800" b="1" kern="1200" dirty="0" smtClean="0">
              <a:solidFill>
                <a:srgbClr val="000063"/>
              </a:solidFill>
              <a:effectLst>
                <a:outerShdw blurRad="215900" dist="50800" dir="4200000" sx="101000" sy="101000" algn="tl" rotWithShape="0">
                  <a:prstClr val="black">
                    <a:alpha val="55000"/>
                  </a:prstClr>
                </a:outerShdw>
              </a:effectLst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108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005D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5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5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5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5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5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Autores</a:t>
            </a:r>
          </a:p>
          <a:p>
            <a:r>
              <a:rPr lang="es-ES" dirty="0" smtClean="0"/>
              <a:t>Instituciones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 bwMode="white"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Título del Trabajo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474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1268760"/>
            <a:ext cx="7772400" cy="4392487"/>
          </a:xfrm>
        </p:spPr>
        <p:txBody>
          <a:bodyPr anchor="t">
            <a:normAutofit/>
          </a:bodyPr>
          <a:lstStyle/>
          <a:p>
            <a:r>
              <a:rPr lang="es-ES" sz="2800" b="1" dirty="0" smtClean="0"/>
              <a:t>Nombre del Presentador:</a:t>
            </a:r>
          </a:p>
          <a:p>
            <a:endParaRPr lang="es-ES" sz="2800" b="1" dirty="0" smtClean="0"/>
          </a:p>
          <a:p>
            <a:pPr marL="457200" indent="-457200">
              <a:buFont typeface="Wingdings"/>
              <a:buChar char="þ"/>
            </a:pPr>
            <a:r>
              <a:rPr lang="es-AR" sz="2800" b="1" dirty="0" smtClean="0">
                <a:cs typeface="Arial" pitchFamily="34" charset="0"/>
                <a:sym typeface="Monotype Sorts" charset="2"/>
              </a:rPr>
              <a:t>No tengo conflictos de intereses que declarar</a:t>
            </a:r>
          </a:p>
          <a:p>
            <a:endParaRPr lang="es-AR" sz="2800" dirty="0" smtClean="0">
              <a:cs typeface="Arial" pitchFamily="34" charset="0"/>
              <a:sym typeface="Monotype Sorts" charset="2"/>
            </a:endParaRPr>
          </a:p>
          <a:p>
            <a:pPr marL="457200" indent="-457200">
              <a:buFont typeface="Wingdings"/>
              <a:buChar char="þ"/>
            </a:pPr>
            <a:r>
              <a:rPr lang="es-AR" sz="2800" b="1" dirty="0" smtClean="0">
                <a:cs typeface="Arial" pitchFamily="34" charset="0"/>
              </a:rPr>
              <a:t>Los siguientes son mis potenciales conflictos de intereses: </a:t>
            </a:r>
            <a:endParaRPr lang="es-A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3631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Introducción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2035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Objetivo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6914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Materiales y Métodos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55549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Resultados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78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Conclusiones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78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Ebrima"/>
        <a:ea typeface=""/>
        <a:cs typeface=""/>
      </a:majorFont>
      <a:minorFont>
        <a:latin typeface="Ebr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32</Words>
  <Application>Microsoft Office PowerPoint</Application>
  <PresentationFormat>Presentación en pantalla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Monotype Sorts</vt:lpstr>
      <vt:lpstr>Segoe UI</vt:lpstr>
      <vt:lpstr>Wingdings</vt:lpstr>
      <vt:lpstr>Tema de Office</vt:lpstr>
      <vt:lpstr>Título del Trabajo</vt:lpstr>
      <vt:lpstr>Presentación de PowerPoint</vt:lpstr>
      <vt:lpstr>Introducción</vt:lpstr>
      <vt:lpstr>Objetivo</vt:lpstr>
      <vt:lpstr>Materiales y Métodos</vt:lpstr>
      <vt:lpstr>Resultados</vt:lpstr>
      <vt:lpstr>Conclusiones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Primera Sesión Científica</dc:title>
  <dc:creator>Karina</dc:creator>
  <cp:lastModifiedBy>Secretaría SCR</cp:lastModifiedBy>
  <cp:revision>59</cp:revision>
  <dcterms:created xsi:type="dcterms:W3CDTF">2015-03-06T23:10:18Z</dcterms:created>
  <dcterms:modified xsi:type="dcterms:W3CDTF">2020-06-18T19:55:32Z</dcterms:modified>
</cp:coreProperties>
</file>