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2E4"/>
    <a:srgbClr val="B4D4F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2" d="100"/>
          <a:sy n="72" d="100"/>
        </p:scale>
        <p:origin x="6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08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252FC-BF04-4D67-B050-4786A77482CF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F96A-6241-4D37-B0BE-5ED678048B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9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474459" y="116155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728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18/06/2020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7200" y="2205038"/>
            <a:ext cx="82296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478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18/06/2020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57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96752"/>
            <a:ext cx="5486400" cy="3419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1">
              <a:srgbClr val="FFFF99"/>
            </a:gs>
            <a:gs pos="33000">
              <a:schemeClr val="tx1"/>
            </a:gs>
            <a:gs pos="100000">
              <a:srgbClr val="5AA2E4"/>
            </a:gs>
            <a:gs pos="81000">
              <a:srgbClr val="B4D4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245914"/>
            <a:ext cx="8229600" cy="814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A76ADC6-4B55-4CDE-B0CF-F905B5D31AB7}" type="datetimeFigureOut">
              <a:rPr lang="es-ES" smtClean="0"/>
              <a:pPr/>
              <a:t>18/06/2020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 Marcador de título"/>
          <p:cNvSpPr txBox="1">
            <a:spLocks/>
          </p:cNvSpPr>
          <p:nvPr userDrawn="1"/>
        </p:nvSpPr>
        <p:spPr>
          <a:xfrm>
            <a:off x="1832288" y="41324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048463" y="485368"/>
            <a:ext cx="35589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kern="120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PRIMERA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SESIÓN 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CIENTÍFICA 2020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67" y="19245"/>
            <a:ext cx="764043" cy="764043"/>
          </a:xfrm>
          <a:prstGeom prst="rect">
            <a:avLst/>
          </a:prstGeom>
        </p:spPr>
      </p:pic>
      <p:sp>
        <p:nvSpPr>
          <p:cNvPr id="13" name="11 CuadroTexto"/>
          <p:cNvSpPr txBox="1"/>
          <p:nvPr userDrawn="1"/>
        </p:nvSpPr>
        <p:spPr>
          <a:xfrm>
            <a:off x="1048463" y="44624"/>
            <a:ext cx="728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sz="2800" b="1" kern="1200" dirty="0" smtClean="0">
                <a:solidFill>
                  <a:srgbClr val="000063"/>
                </a:solidFill>
                <a:effectLst>
                  <a:outerShdw blurRad="215900" dist="50800" dir="4200000" sx="101000" sy="101000" algn="tl" rotWithShape="0">
                    <a:prstClr val="black">
                      <a:alpha val="55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2800" b="1" kern="1200" dirty="0" smtClean="0">
                <a:solidFill>
                  <a:srgbClr val="000063"/>
                </a:solidFill>
                <a:effectLst>
                  <a:outerShdw blurRad="215900" dist="50800" dir="4200000" sx="101000" sy="101000" algn="tl" rotWithShape="0">
                    <a:prstClr val="black">
                      <a:alpha val="55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ROSARIO</a:t>
            </a:r>
            <a:endParaRPr lang="es-ES" sz="2800" b="1" kern="1200" dirty="0" smtClean="0">
              <a:solidFill>
                <a:srgbClr val="000063"/>
              </a:solidFill>
              <a:effectLst>
                <a:outerShdw blurRad="215900" dist="50800" dir="4200000" sx="101000" sy="101000" algn="tl" rotWithShape="0">
                  <a:prstClr val="black">
                    <a:alpha val="55000"/>
                  </a:prstClr>
                </a:outerShdw>
              </a:effectLst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0066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88832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sz="2400" b="1" dirty="0" smtClean="0"/>
              <a:t>Autores: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Instituciones: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sz="24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</a:rPr>
              <a:t>Los siguientes son mis potenciales conflictos de intereses: </a:t>
            </a:r>
            <a:endParaRPr lang="es-AR" sz="2400" b="1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683568" y="1168475"/>
            <a:ext cx="7632848" cy="604341"/>
          </a:xfrm>
        </p:spPr>
        <p:txBody>
          <a:bodyPr/>
          <a:lstStyle/>
          <a:p>
            <a:pPr algn="ctr"/>
            <a:r>
              <a:rPr lang="es-ES" sz="3200" dirty="0" smtClean="0"/>
              <a:t>Título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82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515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04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43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Ebrima</vt:lpstr>
      <vt:lpstr>Monotype Sorts</vt:lpstr>
      <vt:lpstr>Segoe UI</vt:lpstr>
      <vt:lpstr>Wingdings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en el Simposio 2019</dc:title>
  <dc:creator>Karina</dc:creator>
  <cp:keywords>Segunda Sesión Científica</cp:keywords>
  <cp:lastModifiedBy>Secretaría SCR</cp:lastModifiedBy>
  <cp:revision>86</cp:revision>
  <dcterms:created xsi:type="dcterms:W3CDTF">2015-03-06T23:10:18Z</dcterms:created>
  <dcterms:modified xsi:type="dcterms:W3CDTF">2020-06-18T19:55:59Z</dcterms:modified>
</cp:coreProperties>
</file>