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2E4"/>
    <a:srgbClr val="B4D4F2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72" d="100"/>
          <a:sy n="72" d="100"/>
        </p:scale>
        <p:origin x="60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08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353BA-74D7-4D00-8239-0FF860F60A2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48FC5-1B80-4956-B526-54AB018F1F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72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252FC-BF04-4D67-B050-4786A77482CF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3F96A-6241-4D37-B0BE-5ED678048B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99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15" name="Título 14"/>
          <p:cNvSpPr>
            <a:spLocks noGrp="1"/>
          </p:cNvSpPr>
          <p:nvPr userDrawn="1">
            <p:ph type="title"/>
          </p:nvPr>
        </p:nvSpPr>
        <p:spPr>
          <a:xfrm>
            <a:off x="474459" y="1161554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6" name="Marcador de fecha 15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17" name="Marcador de pie de página 16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8" name="Marcador de número de diapositiva 17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2806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408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6019800" cy="500141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827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539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con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2 Marcador de text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7286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Tex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pPr/>
              <a:t>18/06/2020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7200" y="2205038"/>
            <a:ext cx="8229600" cy="38877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0478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pPr/>
              <a:t>18/06/2020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57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07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6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55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39212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5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35719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235719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26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37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149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3008313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5001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50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1196752"/>
            <a:ext cx="5486400" cy="3419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44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1">
              <a:srgbClr val="FFFF99"/>
            </a:gs>
            <a:gs pos="33000">
              <a:schemeClr val="tx1"/>
            </a:gs>
            <a:gs pos="100000">
              <a:srgbClr val="5AA2E4"/>
            </a:gs>
            <a:gs pos="81000">
              <a:srgbClr val="B4D4F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245914"/>
            <a:ext cx="8229600" cy="814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6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A76ADC6-4B55-4CDE-B0CF-F905B5D31AB7}" type="datetimeFigureOut">
              <a:rPr lang="es-ES" smtClean="0"/>
              <a:pPr/>
              <a:t>18/06/2020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6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6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6" name="1 Marcador de título"/>
          <p:cNvSpPr txBox="1">
            <a:spLocks/>
          </p:cNvSpPr>
          <p:nvPr userDrawn="1"/>
        </p:nvSpPr>
        <p:spPr>
          <a:xfrm>
            <a:off x="1832288" y="41324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048463" y="485368"/>
            <a:ext cx="35589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b="1" kern="120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PRIMERA</a:t>
            </a:r>
            <a:r>
              <a:rPr lang="es-ES" sz="1600" b="1" kern="1200" baseline="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es-ES" sz="1600" b="1" kern="1200" baseline="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SESIÓN </a:t>
            </a:r>
            <a:r>
              <a:rPr lang="es-ES" sz="1600" b="1" kern="1200" baseline="0" dirty="0" smtClean="0">
                <a:solidFill>
                  <a:srgbClr val="0000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CIENTÍFICA 2020</a:t>
            </a:r>
            <a:endParaRPr lang="es-A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67" y="19245"/>
            <a:ext cx="764043" cy="764043"/>
          </a:xfrm>
          <a:prstGeom prst="rect">
            <a:avLst/>
          </a:prstGeom>
        </p:spPr>
      </p:pic>
      <p:sp>
        <p:nvSpPr>
          <p:cNvPr id="13" name="11 CuadroTexto"/>
          <p:cNvSpPr txBox="1"/>
          <p:nvPr userDrawn="1"/>
        </p:nvSpPr>
        <p:spPr>
          <a:xfrm>
            <a:off x="1048463" y="44624"/>
            <a:ext cx="7284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s-ES" sz="2800" b="1" kern="1200" dirty="0" smtClean="0">
                <a:solidFill>
                  <a:srgbClr val="000063"/>
                </a:solidFill>
                <a:effectLst>
                  <a:outerShdw blurRad="215900" dist="50800" dir="4200000" sx="101000" sy="101000" algn="tl" rotWithShape="0">
                    <a:prstClr val="black">
                      <a:alpha val="55000"/>
                    </a:prst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</a:t>
            </a:r>
            <a:r>
              <a:rPr lang="es-ES" sz="2800" b="1" kern="1200" dirty="0" smtClean="0">
                <a:solidFill>
                  <a:srgbClr val="000063"/>
                </a:solidFill>
                <a:effectLst>
                  <a:outerShdw blurRad="215900" dist="50800" dir="4200000" sx="101000" sy="101000" algn="tl" rotWithShape="0">
                    <a:prstClr val="black">
                      <a:alpha val="55000"/>
                    </a:prst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ROSARIO</a:t>
            </a:r>
            <a:endParaRPr lang="es-ES" sz="2800" b="1" kern="1200" dirty="0" smtClean="0">
              <a:solidFill>
                <a:srgbClr val="000063"/>
              </a:solidFill>
              <a:effectLst>
                <a:outerShdw blurRad="215900" dist="50800" dir="4200000" sx="101000" sy="101000" algn="tl" rotWithShape="0">
                  <a:prstClr val="black">
                    <a:alpha val="55000"/>
                  </a:prstClr>
                </a:outerShdw>
              </a:effectLst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108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  <p:sldLayoutId id="2147483662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0066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000066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rgbClr val="000066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000066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000066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rgbClr val="000066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584" y="2060848"/>
            <a:ext cx="7488832" cy="4032448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s-AR" sz="2400" b="1" dirty="0" smtClean="0"/>
              <a:t>Autores: </a:t>
            </a:r>
          </a:p>
          <a:p>
            <a:pPr>
              <a:lnSpc>
                <a:spcPct val="120000"/>
              </a:lnSpc>
            </a:pPr>
            <a:r>
              <a:rPr lang="es-AR" sz="2400" b="1" dirty="0" smtClean="0"/>
              <a:t>Instituciones: </a:t>
            </a:r>
          </a:p>
          <a:p>
            <a:pPr>
              <a:lnSpc>
                <a:spcPct val="120000"/>
              </a:lnSpc>
            </a:pPr>
            <a:r>
              <a:rPr lang="es-AR" sz="2400" b="1" dirty="0" smtClean="0"/>
              <a:t>Nombre del Presentador:</a:t>
            </a: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sz="2400" b="1" dirty="0" smtClean="0"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pPr>
              <a:lnSpc>
                <a:spcPct val="120000"/>
              </a:lnSpc>
            </a:pPr>
            <a:endParaRPr lang="es-AR" sz="2400" dirty="0" smtClean="0">
              <a:cs typeface="Arial" pitchFamily="34" charset="0"/>
              <a:sym typeface="Monotype Sorts" charset="2"/>
            </a:endParaRP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sz="2400" b="1" dirty="0" smtClean="0">
                <a:cs typeface="Arial" pitchFamily="34" charset="0"/>
              </a:rPr>
              <a:t>Los siguientes son mis potenciales conflictos de intereses: </a:t>
            </a:r>
            <a:endParaRPr lang="es-AR" sz="2400" b="1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 bwMode="white">
          <a:xfrm>
            <a:off x="683568" y="1168475"/>
            <a:ext cx="7632848" cy="604341"/>
          </a:xfrm>
        </p:spPr>
        <p:txBody>
          <a:bodyPr/>
          <a:lstStyle/>
          <a:p>
            <a:pPr algn="ctr"/>
            <a:r>
              <a:rPr lang="es-ES" sz="3200" dirty="0" smtClean="0"/>
              <a:t>Título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631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2 Marcador de text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35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825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515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0049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43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Ebrima</vt:lpstr>
      <vt:lpstr>Monotype Sorts</vt:lpstr>
      <vt:lpstr>Segoe UI</vt:lpstr>
      <vt:lpstr>Wingdings</vt:lpstr>
      <vt:lpstr>Tema de Office</vt:lpstr>
      <vt:lpstr>Título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en el Simposio 2019</dc:title>
  <dc:creator>Karina</dc:creator>
  <cp:keywords>Segunda Sesión Científica</cp:keywords>
  <cp:lastModifiedBy>Secretaría SCR</cp:lastModifiedBy>
  <cp:revision>86</cp:revision>
  <dcterms:created xsi:type="dcterms:W3CDTF">2015-03-06T23:10:18Z</dcterms:created>
  <dcterms:modified xsi:type="dcterms:W3CDTF">2020-06-18T19:55:59Z</dcterms:modified>
</cp:coreProperties>
</file>