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5D"/>
    <a:srgbClr val="00005F"/>
    <a:srgbClr val="000063"/>
    <a:srgbClr val="F1F1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76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329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2353BA-74D7-4D00-8239-0FF860F60A2A}" type="datetimeFigureOut">
              <a:rPr lang="es-ES" smtClean="0"/>
              <a:t>27/09/2019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748FC5-1B80-4956-B526-54AB018F1F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597216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00005D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ES" dirty="0"/>
          </a:p>
        </p:txBody>
      </p:sp>
      <p:sp>
        <p:nvSpPr>
          <p:cNvPr id="15" name="Título 14"/>
          <p:cNvSpPr>
            <a:spLocks noGrp="1"/>
          </p:cNvSpPr>
          <p:nvPr userDrawn="1">
            <p:ph type="title"/>
          </p:nvPr>
        </p:nvSpPr>
        <p:spPr>
          <a:xfrm>
            <a:off x="474459" y="1161554"/>
            <a:ext cx="8229600" cy="1143000"/>
          </a:xfrm>
        </p:spPr>
        <p:txBody>
          <a:bodyPr/>
          <a:lstStyle>
            <a:lvl1pPr>
              <a:defRPr>
                <a:solidFill>
                  <a:srgbClr val="00005D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16" name="Marcador de fecha 15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00005D"/>
                </a:solidFill>
              </a:defRPr>
            </a:lvl1pPr>
          </a:lstStyle>
          <a:p>
            <a:fld id="{8A76ADC6-4B55-4CDE-B0CF-F905B5D31AB7}" type="datetimeFigureOut">
              <a:rPr lang="es-ES" smtClean="0"/>
              <a:pPr/>
              <a:t>27/09/2019</a:t>
            </a:fld>
            <a:endParaRPr lang="es-ES"/>
          </a:p>
        </p:txBody>
      </p:sp>
      <p:sp>
        <p:nvSpPr>
          <p:cNvPr id="17" name="Marcador de pie de página 16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5D"/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Marcador de número de diapositiva 17"/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5D"/>
                </a:solidFill>
              </a:defRPr>
            </a:lvl1pPr>
          </a:lstStyle>
          <a:p>
            <a:fld id="{EBAA3418-4C7A-4FEB-8FE6-C2425CA18C4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28069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27/09/2019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5408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80728"/>
            <a:ext cx="2057400" cy="514543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80728"/>
            <a:ext cx="6019800" cy="514543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27/09/2019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9827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27/09/2019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75397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27/09/2019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3076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rgbClr val="00005D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27/09/2019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605569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204864"/>
            <a:ext cx="4038600" cy="39212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04864"/>
            <a:ext cx="4038600" cy="39212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27/09/2019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2352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235719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3068959"/>
            <a:ext cx="4040188" cy="30572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235719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3068959"/>
            <a:ext cx="4041775" cy="305720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27/09/2019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8267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27/09/2019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737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27/09/2019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11497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970806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980728"/>
            <a:ext cx="5111750" cy="51454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2204864"/>
            <a:ext cx="3008313" cy="39212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27/09/2019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65094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980727"/>
            <a:ext cx="5486400" cy="374684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6ADC6-4B55-4CDE-B0CF-F905B5D31AB7}" type="datetimeFigureOut">
              <a:rPr lang="es-ES" smtClean="0"/>
              <a:t>27/09/2019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A3418-4C7A-4FEB-8FE6-C2425CA18C4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54439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9178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2132856"/>
            <a:ext cx="8229600" cy="39933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005D"/>
                </a:solidFill>
              </a:defRPr>
            </a:lvl1pPr>
          </a:lstStyle>
          <a:p>
            <a:fld id="{8A76ADC6-4B55-4CDE-B0CF-F905B5D31AB7}" type="datetimeFigureOut">
              <a:rPr lang="es-ES" smtClean="0"/>
              <a:pPr/>
              <a:t>27/09/2019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00005D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5D"/>
                </a:solidFill>
              </a:defRPr>
            </a:lvl1pPr>
          </a:lstStyle>
          <a:p>
            <a:fld id="{EBAA3418-4C7A-4FEB-8FE6-C2425CA18C49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Rectángulo 10"/>
          <p:cNvSpPr/>
          <p:nvPr userDrawn="1"/>
        </p:nvSpPr>
        <p:spPr>
          <a:xfrm>
            <a:off x="0" y="-1"/>
            <a:ext cx="9144000" cy="842429"/>
          </a:xfrm>
          <a:prstGeom prst="rect">
            <a:avLst/>
          </a:prstGeom>
          <a:solidFill>
            <a:srgbClr val="F1F1F1"/>
          </a:solidFill>
          <a:ln>
            <a:solidFill>
              <a:srgbClr val="00006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pic>
        <p:nvPicPr>
          <p:cNvPr id="17" name="7 Imagen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85" y="55494"/>
            <a:ext cx="771329" cy="771329"/>
          </a:xfrm>
          <a:prstGeom prst="rect">
            <a:avLst/>
          </a:prstGeom>
        </p:spPr>
      </p:pic>
      <p:pic>
        <p:nvPicPr>
          <p:cNvPr id="19" name="Imagen 18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2763" y="70283"/>
            <a:ext cx="741751" cy="741751"/>
          </a:xfrm>
          <a:prstGeom prst="rect">
            <a:avLst/>
          </a:prstGeom>
        </p:spPr>
      </p:pic>
      <p:sp>
        <p:nvSpPr>
          <p:cNvPr id="12" name="11 CuadroTexto"/>
          <p:cNvSpPr txBox="1"/>
          <p:nvPr userDrawn="1"/>
        </p:nvSpPr>
        <p:spPr>
          <a:xfrm>
            <a:off x="2504771" y="11432"/>
            <a:ext cx="4134465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800" b="1" dirty="0" smtClean="0">
                <a:solidFill>
                  <a:srgbClr val="0000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Sociedad de Cardiología de Rosario</a:t>
            </a:r>
          </a:p>
          <a:p>
            <a:pPr algn="ctr"/>
            <a:r>
              <a:rPr lang="es-ES" sz="1000" dirty="0" smtClean="0">
                <a:solidFill>
                  <a:srgbClr val="0000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Asociación Civil</a:t>
            </a:r>
            <a:endParaRPr lang="es-ES" sz="800" dirty="0" smtClean="0">
              <a:solidFill>
                <a:srgbClr val="0000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800" dirty="0" smtClean="0">
                <a:solidFill>
                  <a:srgbClr val="0000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Integrante de la Federación Argentina de Cardiología</a:t>
            </a:r>
          </a:p>
          <a:p>
            <a:pPr algn="ctr"/>
            <a:r>
              <a:rPr lang="es-ES" sz="1400" b="1" kern="1200" dirty="0" smtClean="0">
                <a:solidFill>
                  <a:srgbClr val="00005F"/>
                </a:solidFill>
                <a:effectLst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TERCERA</a:t>
            </a:r>
            <a:r>
              <a:rPr lang="es-ES" sz="1400" b="1" kern="1200" baseline="0" dirty="0" smtClean="0">
                <a:solidFill>
                  <a:srgbClr val="00005F"/>
                </a:solidFill>
                <a:effectLst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s-ES" sz="1400" b="1" kern="1200" baseline="0" dirty="0" smtClean="0">
                <a:solidFill>
                  <a:srgbClr val="00005F"/>
                </a:solidFill>
                <a:effectLst/>
                <a:latin typeface="Arial Black" panose="020B0A04020102020204" pitchFamily="34" charset="0"/>
                <a:ea typeface="+mn-ea"/>
                <a:cs typeface="Arial" panose="020B0604020202020204" pitchFamily="34" charset="0"/>
              </a:rPr>
              <a:t>SESIÓN CIENTÍFICA 2019</a:t>
            </a:r>
            <a:endParaRPr lang="es-ES" sz="1400" b="1" kern="1200" dirty="0">
              <a:solidFill>
                <a:srgbClr val="00005F"/>
              </a:solidFill>
              <a:effectLst/>
              <a:latin typeface="Arial Black" panose="020B0A040201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610828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00005D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00005D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00005D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00005D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00005D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00005D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smtClean="0"/>
              <a:t>Autores</a:t>
            </a:r>
          </a:p>
          <a:p>
            <a:r>
              <a:rPr lang="es-ES" dirty="0" smtClean="0"/>
              <a:t>Instituciones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 bwMode="white"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dirty="0" smtClean="0"/>
              <a:t>Título del Trabajo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2474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3568" y="1268760"/>
            <a:ext cx="7772400" cy="4392487"/>
          </a:xfrm>
        </p:spPr>
        <p:txBody>
          <a:bodyPr anchor="t">
            <a:normAutofit/>
          </a:bodyPr>
          <a:lstStyle/>
          <a:p>
            <a:r>
              <a:rPr lang="es-ES" sz="2800" b="1" dirty="0" smtClean="0"/>
              <a:t>Nombre del Presentador:</a:t>
            </a:r>
          </a:p>
          <a:p>
            <a:endParaRPr lang="es-ES" sz="2800" b="1" dirty="0" smtClean="0"/>
          </a:p>
          <a:p>
            <a:pPr marL="457200" indent="-457200">
              <a:buFont typeface="Wingdings"/>
              <a:buChar char="þ"/>
            </a:pPr>
            <a:r>
              <a:rPr lang="es-AR" sz="2800" b="1" dirty="0" smtClean="0">
                <a:cs typeface="Arial" pitchFamily="34" charset="0"/>
                <a:sym typeface="Monotype Sorts" charset="2"/>
              </a:rPr>
              <a:t>No tengo conflictos de intereses que declarar</a:t>
            </a:r>
          </a:p>
          <a:p>
            <a:endParaRPr lang="es-AR" sz="2800" dirty="0" smtClean="0">
              <a:cs typeface="Arial" pitchFamily="34" charset="0"/>
              <a:sym typeface="Monotype Sorts" charset="2"/>
            </a:endParaRPr>
          </a:p>
          <a:p>
            <a:pPr marL="457200" indent="-457200">
              <a:buFont typeface="Wingdings"/>
              <a:buChar char="þ"/>
            </a:pPr>
            <a:r>
              <a:rPr lang="es-AR" sz="2800" b="1" dirty="0" smtClean="0">
                <a:cs typeface="Arial" pitchFamily="34" charset="0"/>
              </a:rPr>
              <a:t>Los siguientes son mis potenciales conflictos de intereses: </a:t>
            </a:r>
            <a:endParaRPr lang="es-AR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363156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/>
          <a:lstStyle/>
          <a:p>
            <a:r>
              <a:rPr lang="es-ES" b="1" dirty="0" smtClean="0"/>
              <a:t>Introducción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420357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/>
          <a:lstStyle/>
          <a:p>
            <a:r>
              <a:rPr lang="es-ES" b="1" dirty="0" smtClean="0"/>
              <a:t>Objetivo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76914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/>
          <a:lstStyle/>
          <a:p>
            <a:r>
              <a:rPr lang="es-ES" b="1" dirty="0" smtClean="0"/>
              <a:t>Materiales y Métodos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55549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/>
          <a:lstStyle/>
          <a:p>
            <a:r>
              <a:rPr lang="es-ES" b="1" dirty="0" smtClean="0"/>
              <a:t>Resultados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72781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/>
          <a:lstStyle/>
          <a:p>
            <a:r>
              <a:rPr lang="es-ES" b="1" dirty="0" smtClean="0"/>
              <a:t>Conclusiones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72781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1">
      <a:majorFont>
        <a:latin typeface="Ebrima"/>
        <a:ea typeface=""/>
        <a:cs typeface=""/>
      </a:majorFont>
      <a:minorFont>
        <a:latin typeface="Ebri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255</TotalTime>
  <Words>32</Words>
  <Application>Microsoft Office PowerPoint</Application>
  <PresentationFormat>Presentación en pantalla (4:3)</PresentationFormat>
  <Paragraphs>13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4" baseType="lpstr">
      <vt:lpstr>Arial</vt:lpstr>
      <vt:lpstr>Arial Black</vt:lpstr>
      <vt:lpstr>Calibri</vt:lpstr>
      <vt:lpstr>Ebrima</vt:lpstr>
      <vt:lpstr>Monotype Sorts</vt:lpstr>
      <vt:lpstr>Wingdings</vt:lpstr>
      <vt:lpstr>Tema de Office</vt:lpstr>
      <vt:lpstr>Título del Trabajo</vt:lpstr>
      <vt:lpstr>Presentación de PowerPoint</vt:lpstr>
      <vt:lpstr>Introducción</vt:lpstr>
      <vt:lpstr>Objetivo</vt:lpstr>
      <vt:lpstr>Materiales y Métodos</vt:lpstr>
      <vt:lpstr>Resultados</vt:lpstr>
      <vt:lpstr>Conclusiones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Primera Sesión Científica</dc:title>
  <dc:creator>Karina</dc:creator>
  <cp:lastModifiedBy>Secretaría SCR</cp:lastModifiedBy>
  <cp:revision>57</cp:revision>
  <dcterms:created xsi:type="dcterms:W3CDTF">2015-03-06T23:10:18Z</dcterms:created>
  <dcterms:modified xsi:type="dcterms:W3CDTF">2019-09-27T23:08:21Z</dcterms:modified>
</cp:coreProperties>
</file>