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08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353BA-74D7-4D00-8239-0FF860F60A2A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48FC5-1B80-4956-B526-54AB018F1F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9721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252FC-BF04-4D67-B050-4786A77482CF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3F96A-6241-4D37-B0BE-5ED678048B9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399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3F96A-6241-4D37-B0BE-5ED678048B9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868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15" name="Título 14"/>
          <p:cNvSpPr>
            <a:spLocks noGrp="1"/>
          </p:cNvSpPr>
          <p:nvPr userDrawn="1">
            <p:ph type="title"/>
          </p:nvPr>
        </p:nvSpPr>
        <p:spPr>
          <a:xfrm>
            <a:off x="474459" y="1161554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6" name="Marcador de fecha 15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17" name="Marcador de pie de página 16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8" name="Marcador de número de diapositiva 17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2806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408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24744"/>
            <a:ext cx="6019800" cy="500141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9827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539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con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2 Marcador de text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67286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Tex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pPr/>
              <a:t>27/09/2019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457200" y="2205038"/>
            <a:ext cx="8229600" cy="38877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0478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pPr/>
              <a:t>27/09/2019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157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3076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6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556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038600" cy="392129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04864"/>
            <a:ext cx="4038600" cy="392129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5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070992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35719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3068959"/>
            <a:ext cx="4040188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235719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3068959"/>
            <a:ext cx="4041775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267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37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149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24744"/>
            <a:ext cx="3008313" cy="10081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5001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6509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1196752"/>
            <a:ext cx="5486400" cy="34196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443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245914"/>
            <a:ext cx="8229600" cy="814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66"/>
                </a:solidFill>
              </a:defRPr>
            </a:lvl1pPr>
          </a:lstStyle>
          <a:p>
            <a:fld id="{8A76ADC6-4B55-4CDE-B0CF-F905B5D31AB7}" type="datetimeFigureOut">
              <a:rPr lang="es-ES" smtClean="0"/>
              <a:pPr/>
              <a:t>27/09/2019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66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66"/>
                </a:solidFill>
              </a:defRPr>
            </a:lvl1pPr>
          </a:lstStyle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 Marcador de título"/>
          <p:cNvSpPr txBox="1">
            <a:spLocks/>
          </p:cNvSpPr>
          <p:nvPr userDrawn="1"/>
        </p:nvSpPr>
        <p:spPr>
          <a:xfrm>
            <a:off x="1832288" y="41324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dirty="0"/>
          </a:p>
        </p:txBody>
      </p:sp>
      <p:sp>
        <p:nvSpPr>
          <p:cNvPr id="17" name="Rectángulo 16"/>
          <p:cNvSpPr/>
          <p:nvPr userDrawn="1"/>
        </p:nvSpPr>
        <p:spPr>
          <a:xfrm>
            <a:off x="0" y="-1"/>
            <a:ext cx="9144000" cy="842429"/>
          </a:xfrm>
          <a:prstGeom prst="rect">
            <a:avLst/>
          </a:prstGeom>
          <a:solidFill>
            <a:srgbClr val="F1F1F1"/>
          </a:solidFill>
          <a:ln>
            <a:solidFill>
              <a:srgbClr val="0000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8" name="7 Imagen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5" y="55494"/>
            <a:ext cx="771329" cy="771329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763" y="70283"/>
            <a:ext cx="741751" cy="741751"/>
          </a:xfrm>
          <a:prstGeom prst="rect">
            <a:avLst/>
          </a:prstGeom>
        </p:spPr>
      </p:pic>
      <p:sp>
        <p:nvSpPr>
          <p:cNvPr id="21" name="11 CuadroTexto"/>
          <p:cNvSpPr txBox="1"/>
          <p:nvPr userDrawn="1"/>
        </p:nvSpPr>
        <p:spPr>
          <a:xfrm>
            <a:off x="2504771" y="11432"/>
            <a:ext cx="413446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800" b="1" dirty="0" smtClean="0">
                <a:solidFill>
                  <a:srgbClr val="0000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Sociedad de Cardiología de Rosario</a:t>
            </a:r>
          </a:p>
          <a:p>
            <a:pPr algn="ctr"/>
            <a:r>
              <a:rPr lang="es-ES" sz="1000" dirty="0" smtClean="0">
                <a:solidFill>
                  <a:srgbClr val="0000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Asociación Civil</a:t>
            </a:r>
            <a:endParaRPr lang="es-ES" sz="800" dirty="0" smtClean="0">
              <a:solidFill>
                <a:srgbClr val="0000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800" dirty="0" smtClean="0">
                <a:solidFill>
                  <a:srgbClr val="0000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Integrante de la Federación Argentina de Cardiología</a:t>
            </a:r>
          </a:p>
          <a:p>
            <a:pPr algn="ctr"/>
            <a:r>
              <a:rPr lang="es-ES" sz="1400" b="1" kern="1200" dirty="0" smtClean="0">
                <a:solidFill>
                  <a:srgbClr val="00005F"/>
                </a:solidFill>
                <a:effectLst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TERCERA</a:t>
            </a:r>
            <a:r>
              <a:rPr lang="es-ES" sz="1400" b="1" kern="1200" baseline="0" dirty="0" smtClean="0">
                <a:solidFill>
                  <a:srgbClr val="00005F"/>
                </a:solidFill>
                <a:effectLst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400" b="1" kern="1200" baseline="0" dirty="0" smtClean="0">
                <a:solidFill>
                  <a:srgbClr val="00005F"/>
                </a:solidFill>
                <a:effectLst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SESIÓN CIENTÍFICA 2019</a:t>
            </a:r>
            <a:endParaRPr lang="es-ES" sz="1400" b="1" kern="1200" dirty="0">
              <a:solidFill>
                <a:srgbClr val="00005F"/>
              </a:solidFill>
              <a:effectLst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108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  <p:sldLayoutId id="2147483662" r:id="rId1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0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rgbClr val="00006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rgbClr val="00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27584" y="2060848"/>
            <a:ext cx="7488832" cy="4032448"/>
          </a:xfrm>
        </p:spPr>
        <p:txBody>
          <a:bodyPr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s-AR" sz="2400" b="1" dirty="0" smtClean="0"/>
              <a:t>Autores: </a:t>
            </a:r>
          </a:p>
          <a:p>
            <a:pPr>
              <a:lnSpc>
                <a:spcPct val="120000"/>
              </a:lnSpc>
            </a:pPr>
            <a:r>
              <a:rPr lang="es-AR" sz="2400" b="1" dirty="0" smtClean="0"/>
              <a:t>Instituciones: </a:t>
            </a:r>
          </a:p>
          <a:p>
            <a:pPr>
              <a:lnSpc>
                <a:spcPct val="120000"/>
              </a:lnSpc>
            </a:pPr>
            <a:r>
              <a:rPr lang="es-AR" sz="2400" b="1" dirty="0" smtClean="0"/>
              <a:t>Nombre del Presentador:</a:t>
            </a:r>
          </a:p>
          <a:p>
            <a:pPr marL="457200" indent="-457200">
              <a:lnSpc>
                <a:spcPct val="120000"/>
              </a:lnSpc>
              <a:buFont typeface="Wingdings"/>
              <a:buChar char="þ"/>
            </a:pPr>
            <a:r>
              <a:rPr lang="es-AR" sz="2400" b="1" dirty="0" smtClean="0">
                <a:cs typeface="Arial" pitchFamily="34" charset="0"/>
                <a:sym typeface="Monotype Sorts" charset="2"/>
              </a:rPr>
              <a:t>No tengo conflictos de intereses que declarar</a:t>
            </a:r>
          </a:p>
          <a:p>
            <a:pPr>
              <a:lnSpc>
                <a:spcPct val="120000"/>
              </a:lnSpc>
            </a:pPr>
            <a:endParaRPr lang="es-AR" sz="2400" dirty="0" smtClean="0">
              <a:cs typeface="Arial" pitchFamily="34" charset="0"/>
              <a:sym typeface="Monotype Sorts" charset="2"/>
            </a:endParaRPr>
          </a:p>
          <a:p>
            <a:pPr marL="457200" indent="-457200">
              <a:lnSpc>
                <a:spcPct val="120000"/>
              </a:lnSpc>
              <a:buFont typeface="Wingdings"/>
              <a:buChar char="þ"/>
            </a:pPr>
            <a:r>
              <a:rPr lang="es-AR" sz="2400" b="1" dirty="0" smtClean="0">
                <a:cs typeface="Arial" pitchFamily="34" charset="0"/>
              </a:rPr>
              <a:t>Los siguientes son mis potenciales conflictos de intereses: </a:t>
            </a:r>
            <a:endParaRPr lang="es-AR" sz="2400" b="1" dirty="0" smtClean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 bwMode="white">
          <a:xfrm>
            <a:off x="683568" y="1168475"/>
            <a:ext cx="7632848" cy="604341"/>
          </a:xfrm>
        </p:spPr>
        <p:txBody>
          <a:bodyPr/>
          <a:lstStyle/>
          <a:p>
            <a:pPr algn="ctr"/>
            <a:r>
              <a:rPr lang="es-ES" sz="3200" dirty="0" smtClean="0"/>
              <a:t>Título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3631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2 Marcador de text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357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914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549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8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Ebrima"/>
        <a:ea typeface=""/>
        <a:cs typeface=""/>
      </a:majorFont>
      <a:minorFont>
        <a:latin typeface="Ebr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</TotalTime>
  <Words>44</Words>
  <Application>Microsoft Office PowerPoint</Application>
  <PresentationFormat>Presentación en pantalla (4:3)</PresentationFormat>
  <Paragraphs>13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Ebrima</vt:lpstr>
      <vt:lpstr>Monotype Sorts</vt:lpstr>
      <vt:lpstr>Wingdings</vt:lpstr>
      <vt:lpstr>Tema de Office</vt:lpstr>
      <vt:lpstr>Título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relacionado a imágenes</dc:title>
  <dc:creator>Karina</dc:creator>
  <cp:lastModifiedBy>Secretaría SCR</cp:lastModifiedBy>
  <cp:revision>78</cp:revision>
  <dcterms:created xsi:type="dcterms:W3CDTF">2015-03-06T23:10:18Z</dcterms:created>
  <dcterms:modified xsi:type="dcterms:W3CDTF">2019-09-27T23:07:08Z</dcterms:modified>
</cp:coreProperties>
</file>