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D"/>
    <a:srgbClr val="00005F"/>
    <a:srgbClr val="000063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53BA-74D7-4D00-8239-0FF860F60A2A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8FC5-1B80-4956-B526-54AB018F1F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2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5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5" name="Título 14"/>
          <p:cNvSpPr>
            <a:spLocks noGrp="1"/>
          </p:cNvSpPr>
          <p:nvPr userDrawn="1">
            <p:ph type="title"/>
          </p:nvPr>
        </p:nvSpPr>
        <p:spPr>
          <a:xfrm>
            <a:off x="474459" y="1161554"/>
            <a:ext cx="8229600" cy="1143000"/>
          </a:xfrm>
        </p:spPr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" name="Marcador de fecha 15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fld id="{8A76ADC6-4B55-4CDE-B0CF-F905B5D31AB7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80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0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827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3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07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5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55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6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4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7080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0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5D"/>
                </a:solidFill>
              </a:defRPr>
            </a:lvl1pPr>
          </a:lstStyle>
          <a:p>
            <a:fld id="{8A76ADC6-4B55-4CDE-B0CF-F905B5D31AB7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5D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5D"/>
                </a:solidFill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3" name="Rectángulo 12"/>
          <p:cNvSpPr/>
          <p:nvPr userDrawn="1"/>
        </p:nvSpPr>
        <p:spPr>
          <a:xfrm>
            <a:off x="-985" y="-25367"/>
            <a:ext cx="9144000" cy="826823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pic>
        <p:nvPicPr>
          <p:cNvPr id="14" name="7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135" y="20110"/>
            <a:ext cx="771329" cy="771329"/>
          </a:xfrm>
          <a:prstGeom prst="rect">
            <a:avLst/>
          </a:prstGeom>
        </p:spPr>
      </p:pic>
      <p:pic>
        <p:nvPicPr>
          <p:cNvPr id="15" name="Imagen 14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9429"/>
            <a:ext cx="628650" cy="697230"/>
          </a:xfrm>
          <a:prstGeom prst="rect">
            <a:avLst/>
          </a:prstGeom>
        </p:spPr>
      </p:pic>
      <p:sp>
        <p:nvSpPr>
          <p:cNvPr id="16" name="Rectangle 6"/>
          <p:cNvSpPr>
            <a:spLocks noChangeArrowheads="1"/>
          </p:cNvSpPr>
          <p:nvPr userDrawn="1"/>
        </p:nvSpPr>
        <p:spPr bwMode="auto">
          <a:xfrm>
            <a:off x="851610" y="-27384"/>
            <a:ext cx="74495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1600" b="1" i="0" u="none" strike="noStrike" cap="none" normalizeH="0" baseline="0" dirty="0" smtClean="0">
                <a:ln>
                  <a:noFill/>
                </a:ln>
                <a:solidFill>
                  <a:srgbClr val="00006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SIMPOSIO SCR 2019: </a:t>
            </a:r>
            <a:endParaRPr kumimoji="0" lang="es-AR" altLang="es-AR" sz="800" b="1" i="0" u="none" strike="noStrike" cap="none" normalizeH="0" baseline="0" dirty="0" smtClean="0">
              <a:ln>
                <a:noFill/>
              </a:ln>
              <a:solidFill>
                <a:srgbClr val="00006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1600" b="1" i="0" u="none" strike="noStrike" cap="none" normalizeH="0" baseline="0" dirty="0" smtClean="0">
                <a:ln>
                  <a:noFill/>
                </a:ln>
                <a:solidFill>
                  <a:srgbClr val="00006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 NUEVO Y LO IMPORTANTE PARA EL CONSULTORIO CARDIOLÓGICO</a:t>
            </a:r>
            <a:endParaRPr kumimoji="0" lang="es-ES" altLang="es-AR" sz="1000" b="1" i="0" u="none" strike="noStrike" cap="none" normalizeH="0" baseline="0" dirty="0" smtClean="0">
              <a:ln>
                <a:noFill/>
              </a:ln>
              <a:solidFill>
                <a:srgbClr val="00006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 userDrawn="1"/>
        </p:nvSpPr>
        <p:spPr>
          <a:xfrm>
            <a:off x="851610" y="498158"/>
            <a:ext cx="3633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kern="120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SEGUNDA</a:t>
            </a:r>
            <a:r>
              <a:rPr lang="es-ES" sz="1600" b="1" kern="1200" baseline="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 SESIÓN CIENTÍFICA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106610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005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5D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5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5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5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5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Autores</a:t>
            </a:r>
          </a:p>
          <a:p>
            <a:r>
              <a:rPr lang="es-ES" dirty="0" smtClean="0"/>
              <a:t>Instituciones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 bwMode="white"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Título del Trabajo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47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72400" cy="4392487"/>
          </a:xfrm>
        </p:spPr>
        <p:txBody>
          <a:bodyPr anchor="t">
            <a:normAutofit/>
          </a:bodyPr>
          <a:lstStyle/>
          <a:p>
            <a:r>
              <a:rPr lang="es-ES" sz="2800" b="1" dirty="0" smtClean="0"/>
              <a:t>Nombre del Presentador:</a:t>
            </a:r>
          </a:p>
          <a:p>
            <a:endParaRPr lang="es-ES" sz="2800" b="1" dirty="0" smtClean="0"/>
          </a:p>
          <a:p>
            <a:pPr marL="457200" indent="-457200">
              <a:buFont typeface="Wingdings"/>
              <a:buChar char="þ"/>
            </a:pPr>
            <a:r>
              <a:rPr lang="es-AR" sz="2800" b="1" dirty="0" smtClean="0"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endParaRPr lang="es-AR" sz="2800" dirty="0" smtClean="0">
              <a:cs typeface="Arial" pitchFamily="34" charset="0"/>
              <a:sym typeface="Monotype Sorts" charset="2"/>
            </a:endParaRPr>
          </a:p>
          <a:p>
            <a:pPr marL="457200" indent="-457200">
              <a:buFont typeface="Wingdings"/>
              <a:buChar char="þ"/>
            </a:pPr>
            <a:r>
              <a:rPr lang="es-AR" sz="2800" b="1" dirty="0" smtClean="0">
                <a:cs typeface="Arial" pitchFamily="34" charset="0"/>
              </a:rPr>
              <a:t>Los siguientes son mis potenciales conflictos de intereses: </a:t>
            </a:r>
            <a:endParaRPr lang="es-A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631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Introducción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0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Objetivo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691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Materiales y Métodos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5549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Resultados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Conclusiones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32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Ebrima</vt:lpstr>
      <vt:lpstr>Monotype Sorts</vt:lpstr>
      <vt:lpstr>Times New Roman</vt:lpstr>
      <vt:lpstr>Wingdings</vt:lpstr>
      <vt:lpstr>Tema de Office</vt:lpstr>
      <vt:lpstr>Título del Trabajo</vt:lpstr>
      <vt:lpstr>Presentación de PowerPoint</vt:lpstr>
      <vt:lpstr>Introducción</vt:lpstr>
      <vt:lpstr>Objetivo</vt:lpstr>
      <vt:lpstr>Materiales y Métodos</vt:lpstr>
      <vt:lpstr>Resultados</vt:lpstr>
      <vt:lpstr>Conclusiones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Sesión Científica</dc:title>
  <dc:creator>Karina</dc:creator>
  <cp:lastModifiedBy>Secretaría SCR</cp:lastModifiedBy>
  <cp:revision>57</cp:revision>
  <dcterms:created xsi:type="dcterms:W3CDTF">2015-03-06T23:10:18Z</dcterms:created>
  <dcterms:modified xsi:type="dcterms:W3CDTF">2019-06-25T21:24:11Z</dcterms:modified>
</cp:coreProperties>
</file>