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1" autoAdjust="0"/>
    <p:restoredTop sz="94676" autoAdjust="0"/>
  </p:normalViewPr>
  <p:slideViewPr>
    <p:cSldViewPr>
      <p:cViewPr varScale="1">
        <p:scale>
          <a:sx n="117" d="100"/>
          <a:sy n="117" d="100"/>
        </p:scale>
        <p:origin x="143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08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353BA-74D7-4D00-8239-0FF860F60A2A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48FC5-1B80-4956-B526-54AB018F1F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721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252FC-BF04-4D67-B050-4786A77482CF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3F96A-6241-4D37-B0BE-5ED678048B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99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15" name="Título 14"/>
          <p:cNvSpPr>
            <a:spLocks noGrp="1"/>
          </p:cNvSpPr>
          <p:nvPr userDrawn="1">
            <p:ph type="title"/>
          </p:nvPr>
        </p:nvSpPr>
        <p:spPr>
          <a:xfrm>
            <a:off x="474459" y="1161554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6" name="Marcador de fecha 15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17" name="Marcador de pie de página 16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8" name="Marcador de número de diapositiva 17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2806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408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24744"/>
            <a:ext cx="6019800" cy="500141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827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539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con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2 Marcador de text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7286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Tex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pPr/>
              <a:t>05/07/2019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7200" y="2205038"/>
            <a:ext cx="8229600" cy="38877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0478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pPr/>
              <a:t>05/07/2019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57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07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6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55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04864"/>
            <a:ext cx="4038600" cy="39212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5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35719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235719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267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37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149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3008313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5001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509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1196752"/>
            <a:ext cx="5486400" cy="3419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44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245914"/>
            <a:ext cx="8229600" cy="814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66"/>
                </a:solidFill>
              </a:defRPr>
            </a:lvl1pPr>
          </a:lstStyle>
          <a:p>
            <a:fld id="{8A76ADC6-4B55-4CDE-B0CF-F905B5D31AB7}" type="datetimeFigureOut">
              <a:rPr lang="es-ES" smtClean="0"/>
              <a:pPr/>
              <a:t>05/07/2019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66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66"/>
                </a:solidFill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 Marcador de título"/>
          <p:cNvSpPr txBox="1">
            <a:spLocks/>
          </p:cNvSpPr>
          <p:nvPr userDrawn="1"/>
        </p:nvSpPr>
        <p:spPr>
          <a:xfrm>
            <a:off x="1832288" y="41324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dirty="0"/>
          </a:p>
        </p:txBody>
      </p:sp>
      <p:sp>
        <p:nvSpPr>
          <p:cNvPr id="12" name="Rectángulo 11"/>
          <p:cNvSpPr/>
          <p:nvPr userDrawn="1"/>
        </p:nvSpPr>
        <p:spPr>
          <a:xfrm>
            <a:off x="-985" y="-25367"/>
            <a:ext cx="9144000" cy="826823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pic>
        <p:nvPicPr>
          <p:cNvPr id="14" name="Imagen 13"/>
          <p:cNvPicPr/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96" y="39429"/>
            <a:ext cx="628650" cy="697230"/>
          </a:xfrm>
          <a:prstGeom prst="rect">
            <a:avLst/>
          </a:prstGeom>
        </p:spPr>
      </p:pic>
      <p:sp>
        <p:nvSpPr>
          <p:cNvPr id="15" name="Rectangle 6"/>
          <p:cNvSpPr>
            <a:spLocks noChangeArrowheads="1"/>
          </p:cNvSpPr>
          <p:nvPr userDrawn="1"/>
        </p:nvSpPr>
        <p:spPr bwMode="auto">
          <a:xfrm>
            <a:off x="851610" y="-27384"/>
            <a:ext cx="74495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1600" b="1" i="0" u="none" strike="noStrike" cap="none" normalizeH="0" baseline="0" dirty="0" smtClean="0">
                <a:ln>
                  <a:noFill/>
                </a:ln>
                <a:solidFill>
                  <a:srgbClr val="00006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SIMPOSIO SCR 2019: </a:t>
            </a:r>
            <a:endParaRPr kumimoji="0" lang="es-AR" altLang="es-AR" sz="800" b="1" i="0" u="none" strike="noStrike" cap="none" normalizeH="0" baseline="0" dirty="0" smtClean="0">
              <a:ln>
                <a:noFill/>
              </a:ln>
              <a:solidFill>
                <a:srgbClr val="00006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AR" sz="1600" b="1" i="0" u="none" strike="noStrike" cap="none" normalizeH="0" baseline="0" dirty="0" smtClean="0">
                <a:ln>
                  <a:noFill/>
                </a:ln>
                <a:solidFill>
                  <a:srgbClr val="00006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 NUEVO Y LO IMPORTANTE PARA EL CONSULTORIO CARDIOLÓGICO</a:t>
            </a:r>
            <a:endParaRPr kumimoji="0" lang="es-ES" altLang="es-AR" sz="1000" b="1" i="0" u="none" strike="noStrike" cap="none" normalizeH="0" baseline="0" dirty="0" smtClean="0">
              <a:ln>
                <a:noFill/>
              </a:ln>
              <a:solidFill>
                <a:srgbClr val="00006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 userDrawn="1"/>
        </p:nvSpPr>
        <p:spPr>
          <a:xfrm>
            <a:off x="851610" y="498158"/>
            <a:ext cx="36334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b="1" kern="1200" dirty="0" smtClean="0">
                <a:solidFill>
                  <a:srgbClr val="00005F"/>
                </a:solidFill>
                <a:effectLst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SEGUNDA</a:t>
            </a:r>
            <a:r>
              <a:rPr lang="es-ES" sz="1600" b="1" kern="1200" baseline="0" dirty="0" smtClean="0">
                <a:solidFill>
                  <a:srgbClr val="00005F"/>
                </a:solidFill>
                <a:effectLst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 SESIÓN CIENTÍFICA</a:t>
            </a:r>
            <a:endParaRPr lang="es-AR" sz="1600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46315" y="0"/>
            <a:ext cx="764043" cy="76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08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  <p:sldLayoutId id="2147483662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7584" y="2060848"/>
            <a:ext cx="7488832" cy="4032448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s-AR" sz="2400" b="1" dirty="0" smtClean="0"/>
              <a:t>Autores: </a:t>
            </a:r>
          </a:p>
          <a:p>
            <a:pPr>
              <a:lnSpc>
                <a:spcPct val="120000"/>
              </a:lnSpc>
            </a:pPr>
            <a:r>
              <a:rPr lang="es-AR" sz="2400" b="1" dirty="0" smtClean="0"/>
              <a:t>Instituciones: </a:t>
            </a:r>
          </a:p>
          <a:p>
            <a:pPr>
              <a:lnSpc>
                <a:spcPct val="120000"/>
              </a:lnSpc>
            </a:pPr>
            <a:r>
              <a:rPr lang="es-AR" sz="2400" b="1" dirty="0" smtClean="0"/>
              <a:t>Nombre del Presentador:</a:t>
            </a: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sz="2400" b="1" dirty="0" smtClean="0"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pPr>
              <a:lnSpc>
                <a:spcPct val="120000"/>
              </a:lnSpc>
            </a:pPr>
            <a:endParaRPr lang="es-AR" sz="2400" dirty="0" smtClean="0">
              <a:cs typeface="Arial" pitchFamily="34" charset="0"/>
              <a:sym typeface="Monotype Sorts" charset="2"/>
            </a:endParaRP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sz="2400" b="1" dirty="0" smtClean="0">
                <a:cs typeface="Arial" pitchFamily="34" charset="0"/>
              </a:rPr>
              <a:t>Los siguientes son mis potenciales conflictos de intereses: </a:t>
            </a:r>
            <a:endParaRPr lang="es-AR" sz="2400" b="1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 bwMode="white">
          <a:xfrm>
            <a:off x="683568" y="1168475"/>
            <a:ext cx="7632848" cy="604341"/>
          </a:xfrm>
        </p:spPr>
        <p:txBody>
          <a:bodyPr/>
          <a:lstStyle/>
          <a:p>
            <a:pPr algn="ctr"/>
            <a:r>
              <a:rPr lang="es-ES" sz="3200" dirty="0" smtClean="0"/>
              <a:t>Título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631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2 Marcador de text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35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825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515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0049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43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Ebrima</vt:lpstr>
      <vt:lpstr>Monotype Sorts</vt:lpstr>
      <vt:lpstr>Times New Roman</vt:lpstr>
      <vt:lpstr>Wingdings</vt:lpstr>
      <vt:lpstr>Tema de Office</vt:lpstr>
      <vt:lpstr>Título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en el Simposio 2019</dc:title>
  <dc:creator>Karina</dc:creator>
  <cp:keywords>Segunda Sesión Científica</cp:keywords>
  <cp:lastModifiedBy>Karina Shatski</cp:lastModifiedBy>
  <cp:revision>84</cp:revision>
  <dcterms:created xsi:type="dcterms:W3CDTF">2015-03-06T23:10:18Z</dcterms:created>
  <dcterms:modified xsi:type="dcterms:W3CDTF">2019-07-05T23:34:57Z</dcterms:modified>
</cp:coreProperties>
</file>