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5400" autoAdjust="0"/>
  </p:normalViewPr>
  <p:slideViewPr>
    <p:cSldViewPr snapToGrid="0">
      <p:cViewPr varScale="1">
        <p:scale>
          <a:sx n="90" d="100"/>
          <a:sy n="90" d="100"/>
        </p:scale>
        <p:origin x="398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12/5/2022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12/5/2022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12/5/2022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12/5/2022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12/5/2022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12/5/2022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12/5/2022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12/5/2022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12/5/2022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12/5/2022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12/5/2022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12/5/2022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3418436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Jornada </a:t>
            </a:r>
            <a:r>
              <a:rPr lang="es-ES" sz="1800" b="1" kern="1200" dirty="0" err="1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Interresidencias</a:t>
            </a:r>
            <a:r>
              <a:rPr lang="es-ES" sz="1800" b="1" kern="1200" baseline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2022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Título </a:t>
            </a:r>
            <a:r>
              <a:rPr lang="es-ES" dirty="0"/>
              <a:t>del </a:t>
            </a:r>
            <a:r>
              <a:rPr lang="es-ES" dirty="0" smtClean="0"/>
              <a:t>Caso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226</TotalTime>
  <Words>99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Tw Cen MT</vt:lpstr>
      <vt:lpstr>Gota</vt:lpstr>
      <vt:lpstr>   Título del Caso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Karina</cp:lastModifiedBy>
  <cp:revision>62</cp:revision>
  <dcterms:created xsi:type="dcterms:W3CDTF">2022-02-10T02:58:23Z</dcterms:created>
  <dcterms:modified xsi:type="dcterms:W3CDTF">2022-05-13T00:06:54Z</dcterms:modified>
</cp:coreProperties>
</file>