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D"/>
    <a:srgbClr val="00005F"/>
    <a:srgbClr val="00006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2" d="100"/>
          <a:sy n="72" d="100"/>
        </p:scale>
        <p:origin x="6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5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474459" y="1161554"/>
            <a:ext cx="8229600" cy="1143000"/>
          </a:xfrm>
        </p:spPr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18/06/2020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5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7080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1">
              <a:srgbClr val="FFFF99"/>
            </a:gs>
            <a:gs pos="33000">
              <a:schemeClr val="tx1"/>
            </a:gs>
            <a:gs pos="100000">
              <a:srgbClr val="5AA2E4"/>
            </a:gs>
            <a:gs pos="81000">
              <a:srgbClr val="B4D4F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5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A76ADC6-4B55-4CDE-B0CF-F905B5D31AB7}" type="datetimeFigureOut">
              <a:rPr lang="es-ES" smtClean="0"/>
              <a:pPr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5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5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1048463" y="485368"/>
            <a:ext cx="35589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kern="120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PRIMERA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SESIÓN 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CIENTÍFICA 2020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" y="19245"/>
            <a:ext cx="764043" cy="764043"/>
          </a:xfrm>
          <a:prstGeom prst="rect">
            <a:avLst/>
          </a:prstGeom>
        </p:spPr>
      </p:pic>
      <p:sp>
        <p:nvSpPr>
          <p:cNvPr id="19" name="11 CuadroTexto"/>
          <p:cNvSpPr txBox="1"/>
          <p:nvPr userDrawn="1"/>
        </p:nvSpPr>
        <p:spPr>
          <a:xfrm>
            <a:off x="1048463" y="44624"/>
            <a:ext cx="728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sz="2800" b="1" kern="1200" dirty="0" smtClean="0">
                <a:solidFill>
                  <a:srgbClr val="000063"/>
                </a:solidFill>
                <a:effectLst>
                  <a:outerShdw blurRad="215900" dist="50800" dir="4200000" sx="101000" sy="101000" algn="tl" rotWithShape="0">
                    <a:prstClr val="black">
                      <a:alpha val="55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2800" b="1" kern="1200" dirty="0" smtClean="0">
                <a:solidFill>
                  <a:srgbClr val="000063"/>
                </a:solidFill>
                <a:effectLst>
                  <a:outerShdw blurRad="215900" dist="50800" dir="4200000" sx="101000" sy="101000" algn="tl" rotWithShape="0">
                    <a:prstClr val="black">
                      <a:alpha val="55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ROSARIO</a:t>
            </a:r>
            <a:endParaRPr lang="es-ES" sz="2800" b="1" kern="1200" dirty="0" smtClean="0">
              <a:solidFill>
                <a:srgbClr val="000063"/>
              </a:solidFill>
              <a:effectLst>
                <a:outerShdw blurRad="215900" dist="50800" dir="4200000" sx="101000" sy="101000" algn="tl" rotWithShape="0">
                  <a:prstClr val="black">
                    <a:alpha val="55000"/>
                  </a:prstClr>
                </a:outerShdw>
              </a:effectLst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005D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Autores</a:t>
            </a:r>
          </a:p>
          <a:p>
            <a:r>
              <a:rPr lang="es-ES" dirty="0" smtClean="0"/>
              <a:t>Instituciones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 bwMode="white"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Título del 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4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4392487"/>
          </a:xfrm>
        </p:spPr>
        <p:txBody>
          <a:bodyPr anchor="t">
            <a:normAutofit/>
          </a:bodyPr>
          <a:lstStyle/>
          <a:p>
            <a:r>
              <a:rPr lang="es-ES" sz="2800" b="1" dirty="0" smtClean="0"/>
              <a:t>Nombre del Presentador:</a:t>
            </a:r>
          </a:p>
          <a:p>
            <a:endParaRPr lang="es-ES" sz="2800" b="1" dirty="0" smtClean="0"/>
          </a:p>
          <a:p>
            <a:pPr marL="457200" indent="-457200">
              <a:buFont typeface="Wingdings"/>
              <a:buChar char="þ"/>
            </a:pPr>
            <a:r>
              <a:rPr lang="es-AR" sz="28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endParaRPr lang="es-AR" sz="28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b="1" dirty="0" smtClean="0">
                <a:cs typeface="Arial" pitchFamily="34" charset="0"/>
              </a:rPr>
              <a:t>Los siguientes son mis potenciales conflictos de intereses: </a:t>
            </a:r>
            <a:endParaRPr lang="es-A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Objetivo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691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Materiales y Métodos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554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32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Monotype Sorts</vt:lpstr>
      <vt:lpstr>Segoe UI</vt:lpstr>
      <vt:lpstr>Wingdings</vt:lpstr>
      <vt:lpstr>Tema de Office</vt:lpstr>
      <vt:lpstr>Título del Trabajo</vt:lpstr>
      <vt:lpstr>Presentación de PowerPoint</vt:lpstr>
      <vt:lpstr>Introducción</vt:lpstr>
      <vt:lpstr>Objetivo</vt:lpstr>
      <vt:lpstr>Materiales y Métodos</vt:lpstr>
      <vt:lpstr>Resultados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Sesión Científica</dc:title>
  <dc:creator>Karina</dc:creator>
  <cp:lastModifiedBy>Secretaría SCR</cp:lastModifiedBy>
  <cp:revision>59</cp:revision>
  <dcterms:created xsi:type="dcterms:W3CDTF">2015-03-06T23:10:18Z</dcterms:created>
  <dcterms:modified xsi:type="dcterms:W3CDTF">2020-06-18T19:55:32Z</dcterms:modified>
</cp:coreProperties>
</file>